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Ubuntu"/>
      <p:regular r:id="rId23"/>
      <p:bold r:id="rId24"/>
      <p:italic r:id="rId25"/>
      <p:boldItalic r:id="rId26"/>
    </p:embeddedFont>
    <p:embeddedFont>
      <p:font typeface="Ubuntu Light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Arvo"/>
      <p:regular r:id="rId35"/>
      <p:bold r:id="rId36"/>
      <p:italic r:id="rId37"/>
      <p:boldItalic r:id="rId38"/>
    </p:embeddedFont>
    <p:embeddedFont>
      <p:font typeface="Bodoni"/>
      <p:regular r:id="rId39"/>
      <p:bold r:id="rId40"/>
      <p:italic r:id="rId41"/>
      <p:boldItalic r:id="rId42"/>
    </p:embeddedFont>
    <p:embeddedFont>
      <p:font typeface="Oswald"/>
      <p:regular r:id="rId43"/>
      <p:bold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odoni-bold.fntdata"/><Relationship Id="rId20" Type="http://schemas.openxmlformats.org/officeDocument/2006/relationships/slide" Target="slides/slide15.xml"/><Relationship Id="rId42" Type="http://schemas.openxmlformats.org/officeDocument/2006/relationships/font" Target="fonts/Bodoni-boldItalic.fntdata"/><Relationship Id="rId41" Type="http://schemas.openxmlformats.org/officeDocument/2006/relationships/font" Target="fonts/Bodoni-italic.fntdata"/><Relationship Id="rId22" Type="http://schemas.openxmlformats.org/officeDocument/2006/relationships/slide" Target="slides/slide17.xml"/><Relationship Id="rId44" Type="http://schemas.openxmlformats.org/officeDocument/2006/relationships/font" Target="fonts/Oswald-bold.fntdata"/><Relationship Id="rId21" Type="http://schemas.openxmlformats.org/officeDocument/2006/relationships/slide" Target="slides/slide16.xml"/><Relationship Id="rId43" Type="http://schemas.openxmlformats.org/officeDocument/2006/relationships/font" Target="fonts/Oswald-regular.fntdata"/><Relationship Id="rId24" Type="http://schemas.openxmlformats.org/officeDocument/2006/relationships/font" Target="fonts/Ubuntu-bold.fntdata"/><Relationship Id="rId23" Type="http://schemas.openxmlformats.org/officeDocument/2006/relationships/font" Target="fonts/Ubuntu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-boldItalic.fntdata"/><Relationship Id="rId25" Type="http://schemas.openxmlformats.org/officeDocument/2006/relationships/font" Target="fonts/Ubuntu-italic.fntdata"/><Relationship Id="rId28" Type="http://schemas.openxmlformats.org/officeDocument/2006/relationships/font" Target="fonts/UbuntuLight-bold.fntdata"/><Relationship Id="rId27" Type="http://schemas.openxmlformats.org/officeDocument/2006/relationships/font" Target="fonts/Ubuntu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regular.fntdata"/><Relationship Id="rId30" Type="http://schemas.openxmlformats.org/officeDocument/2006/relationships/font" Target="fonts/UbuntuLight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-italic.fntdata"/><Relationship Id="rId10" Type="http://schemas.openxmlformats.org/officeDocument/2006/relationships/slide" Target="slides/slide5.xml"/><Relationship Id="rId32" Type="http://schemas.openxmlformats.org/officeDocument/2006/relationships/font" Target="fonts/Roboto-bold.fntdata"/><Relationship Id="rId13" Type="http://schemas.openxmlformats.org/officeDocument/2006/relationships/slide" Target="slides/slide8.xml"/><Relationship Id="rId35" Type="http://schemas.openxmlformats.org/officeDocument/2006/relationships/font" Target="fonts/Arvo-regular.fntdata"/><Relationship Id="rId12" Type="http://schemas.openxmlformats.org/officeDocument/2006/relationships/slide" Target="slides/slide7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10.xml"/><Relationship Id="rId37" Type="http://schemas.openxmlformats.org/officeDocument/2006/relationships/font" Target="fonts/Arvo-italic.fntdata"/><Relationship Id="rId14" Type="http://schemas.openxmlformats.org/officeDocument/2006/relationships/slide" Target="slides/slide9.xml"/><Relationship Id="rId36" Type="http://schemas.openxmlformats.org/officeDocument/2006/relationships/font" Target="fonts/Arvo-bold.fntdata"/><Relationship Id="rId17" Type="http://schemas.openxmlformats.org/officeDocument/2006/relationships/slide" Target="slides/slide12.xml"/><Relationship Id="rId39" Type="http://schemas.openxmlformats.org/officeDocument/2006/relationships/font" Target="fonts/Bodoni-regular.fntdata"/><Relationship Id="rId16" Type="http://schemas.openxmlformats.org/officeDocument/2006/relationships/slide" Target="slides/slide11.xml"/><Relationship Id="rId38" Type="http://schemas.openxmlformats.org/officeDocument/2006/relationships/font" Target="fonts/Arv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gif>
</file>

<file path=ppt/media/image13.png>
</file>

<file path=ppt/media/image14.png>
</file>

<file path=ppt/media/image2.gif>
</file>

<file path=ppt/media/image3.png>
</file>

<file path=ppt/media/image4.gif>
</file>

<file path=ppt/media/image5.jpg>
</file>

<file path=ppt/media/image6.png>
</file>

<file path=ppt/media/image7.jp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add8a919df9e11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3add8a919df9e11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cab884a1507dbc7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cab884a1507dbc7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cab884a1507dbc7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cab884a1507dbc7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4e24cb8bdf0759d4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4e24cb8bdf0759d4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4e24cb8bdf0759d4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g4e24cb8bdf0759d4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4" name="Google Shape;414;g4e24cb8bdf0759d4_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b="0" i="0" lang="uk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4e24cb8bdf0759d4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4e24cb8bdf0759d4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a5bd25bd69_3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a5bd25bd69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ga5bd25bd69_3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a5bd25bd69_3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a5bd25bd69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ga5bd25bd69_3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a5bd25bd69_3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a5bd25bd69_3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4e24cb8bdf0759d4_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4e24cb8bdf0759d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4e24cb8bdf0759d4_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a5bd25bd69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a5bd25bd69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af65010d81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af65010d8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gaf65010d81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e24cb8bdf0759d4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e24cb8bdf0759d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4e24cb8bdf0759d4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4e24cb8bdf0759d4_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4e24cb8bdf0759d4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g4e24cb8bdf0759d4_1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4e24cb8bdf0759d4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4e24cb8bdf0759d4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g4e24cb8bdf0759d4_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44864d01c2dd112c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44864d01c2dd112c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a5bd25bd6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a5bd25bd6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71" name="Google Shape;71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" name="Google Shape;73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80" name="Google Shape;80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89" name="Google Shape;89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26" name="Google Shape;126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chemeClr val="accen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chemeClr val="accen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/>
          <p:nvPr/>
        </p:nvSpPr>
        <p:spPr>
          <a:xfrm>
            <a:off x="0" y="-20550"/>
            <a:ext cx="9347700" cy="518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2" name="Google Shape;182;p28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8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8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8"/>
          <p:cNvSpPr txBox="1"/>
          <p:nvPr>
            <p:ph type="ctrTitle"/>
          </p:nvPr>
        </p:nvSpPr>
        <p:spPr>
          <a:xfrm>
            <a:off x="1068025" y="857900"/>
            <a:ext cx="33501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6" name="Google Shape;186;p28"/>
          <p:cNvSpPr txBox="1"/>
          <p:nvPr>
            <p:ph idx="1" type="subTitle"/>
          </p:nvPr>
        </p:nvSpPr>
        <p:spPr>
          <a:xfrm>
            <a:off x="1068025" y="2040791"/>
            <a:ext cx="21654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8" name="Google Shape;188;p29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9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" name="Google Shape;190;p29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9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9"/>
          <p:cNvSpPr txBox="1"/>
          <p:nvPr>
            <p:ph type="title"/>
          </p:nvPr>
        </p:nvSpPr>
        <p:spPr>
          <a:xfrm>
            <a:off x="725200" y="373713"/>
            <a:ext cx="77040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FFFFF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4" name="Google Shape;194;p30"/>
          <p:cNvCxnSpPr/>
          <p:nvPr/>
        </p:nvCxnSpPr>
        <p:spPr>
          <a:xfrm>
            <a:off x="8424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0"/>
          <p:cNvCxnSpPr/>
          <p:nvPr/>
        </p:nvCxnSpPr>
        <p:spPr>
          <a:xfrm rot="10800000">
            <a:off x="-68600" y="721500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30"/>
          <p:cNvSpPr/>
          <p:nvPr/>
        </p:nvSpPr>
        <p:spPr>
          <a:xfrm>
            <a:off x="8244000" y="574500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0"/>
          <p:cNvSpPr/>
          <p:nvPr/>
        </p:nvSpPr>
        <p:spPr>
          <a:xfrm>
            <a:off x="0" y="0"/>
            <a:ext cx="2288100" cy="51435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0"/>
          <p:cNvSpPr/>
          <p:nvPr/>
        </p:nvSpPr>
        <p:spPr>
          <a:xfrm>
            <a:off x="720000" y="360750"/>
            <a:ext cx="3131100" cy="44304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0"/>
          <p:cNvSpPr txBox="1"/>
          <p:nvPr>
            <p:ph type="title"/>
          </p:nvPr>
        </p:nvSpPr>
        <p:spPr>
          <a:xfrm>
            <a:off x="4500925" y="1307388"/>
            <a:ext cx="3056100" cy="13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0" name="Google Shape;200;p30"/>
          <p:cNvSpPr txBox="1"/>
          <p:nvPr>
            <p:ph idx="1" type="subTitle"/>
          </p:nvPr>
        </p:nvSpPr>
        <p:spPr>
          <a:xfrm>
            <a:off x="4500925" y="2627693"/>
            <a:ext cx="2893800" cy="11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_1_2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2" name="Google Shape;202;p31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31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31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1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1"/>
          <p:cNvSpPr txBox="1"/>
          <p:nvPr>
            <p:ph idx="1" type="subTitle"/>
          </p:nvPr>
        </p:nvSpPr>
        <p:spPr>
          <a:xfrm>
            <a:off x="12558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" name="Google Shape;207;p31"/>
          <p:cNvSpPr txBox="1"/>
          <p:nvPr>
            <p:ph idx="2" type="subTitle"/>
          </p:nvPr>
        </p:nvSpPr>
        <p:spPr>
          <a:xfrm>
            <a:off x="36079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31"/>
          <p:cNvSpPr txBox="1"/>
          <p:nvPr>
            <p:ph idx="3" type="subTitle"/>
          </p:nvPr>
        </p:nvSpPr>
        <p:spPr>
          <a:xfrm>
            <a:off x="598912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31"/>
          <p:cNvSpPr txBox="1"/>
          <p:nvPr>
            <p:ph type="title"/>
          </p:nvPr>
        </p:nvSpPr>
        <p:spPr>
          <a:xfrm>
            <a:off x="2465450" y="374913"/>
            <a:ext cx="42132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10" name="Google Shape;210;p31"/>
          <p:cNvSpPr txBox="1"/>
          <p:nvPr>
            <p:ph idx="4" type="subTitle"/>
          </p:nvPr>
        </p:nvSpPr>
        <p:spPr>
          <a:xfrm>
            <a:off x="1298775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1" name="Google Shape;211;p31"/>
          <p:cNvSpPr txBox="1"/>
          <p:nvPr>
            <p:ph idx="5" type="subTitle"/>
          </p:nvPr>
        </p:nvSpPr>
        <p:spPr>
          <a:xfrm>
            <a:off x="3670601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2" name="Google Shape;212;p31"/>
          <p:cNvSpPr txBox="1"/>
          <p:nvPr>
            <p:ph idx="6" type="subTitle"/>
          </p:nvPr>
        </p:nvSpPr>
        <p:spPr>
          <a:xfrm>
            <a:off x="6042424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3">
  <p:cSld name="TITLE_AND_TWO_COLUMNS_3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/>
          <p:nvPr/>
        </p:nvSpPr>
        <p:spPr>
          <a:xfrm>
            <a:off x="-150" y="0"/>
            <a:ext cx="9144000" cy="258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5" name="Google Shape;215;p32"/>
          <p:cNvCxnSpPr/>
          <p:nvPr/>
        </p:nvCxnSpPr>
        <p:spPr>
          <a:xfrm>
            <a:off x="457185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32"/>
          <p:cNvCxnSpPr/>
          <p:nvPr/>
        </p:nvCxnSpPr>
        <p:spPr>
          <a:xfrm rot="10800000">
            <a:off x="-68600" y="2580000"/>
            <a:ext cx="93999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32"/>
          <p:cNvSpPr txBox="1"/>
          <p:nvPr>
            <p:ph type="title"/>
          </p:nvPr>
        </p:nvSpPr>
        <p:spPr>
          <a:xfrm>
            <a:off x="712950" y="1585225"/>
            <a:ext cx="30954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8" name="Google Shape;218;p32"/>
          <p:cNvSpPr txBox="1"/>
          <p:nvPr>
            <p:ph idx="2" type="title"/>
          </p:nvPr>
        </p:nvSpPr>
        <p:spPr>
          <a:xfrm>
            <a:off x="5339975" y="1585225"/>
            <a:ext cx="30867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9" name="Google Shape;219;p32"/>
          <p:cNvSpPr txBox="1"/>
          <p:nvPr>
            <p:ph idx="1" type="subTitle"/>
          </p:nvPr>
        </p:nvSpPr>
        <p:spPr>
          <a:xfrm>
            <a:off x="5830775" y="2773175"/>
            <a:ext cx="2101200" cy="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0" name="Google Shape;220;p32"/>
          <p:cNvSpPr txBox="1"/>
          <p:nvPr>
            <p:ph idx="3" type="subTitle"/>
          </p:nvPr>
        </p:nvSpPr>
        <p:spPr>
          <a:xfrm>
            <a:off x="1205025" y="2773175"/>
            <a:ext cx="2101200" cy="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2101800" y="2309850"/>
            <a:ext cx="49404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223" name="Google Shape;223;p33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33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3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" name="Google Shape;226;p33"/>
          <p:cNvCxnSpPr/>
          <p:nvPr/>
        </p:nvCxnSpPr>
        <p:spPr>
          <a:xfrm>
            <a:off x="8417375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33"/>
          <p:cNvSpPr/>
          <p:nvPr/>
        </p:nvSpPr>
        <p:spPr>
          <a:xfrm>
            <a:off x="8237375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8" name="Google Shape;228;p33"/>
          <p:cNvCxnSpPr/>
          <p:nvPr/>
        </p:nvCxnSpPr>
        <p:spPr>
          <a:xfrm rot="10800000">
            <a:off x="-4965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33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3"/>
          <p:cNvSpPr/>
          <p:nvPr/>
        </p:nvSpPr>
        <p:spPr>
          <a:xfrm>
            <a:off x="8237375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озділу 1">
  <p:cSld name="SECTION_HEADER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3" name="Google Shape;23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6" name="Google Shape;236;p3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" name="Google Shape;237;p3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" name="Google Shape;239;p3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" name="Google Shape;240;p3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/>
          <p:nvPr/>
        </p:nvSpPr>
        <p:spPr>
          <a:xfrm>
            <a:off x="0" y="-20550"/>
            <a:ext cx="9347700" cy="5184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3" name="Google Shape;243;p36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36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36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6"/>
          <p:cNvSpPr txBox="1"/>
          <p:nvPr>
            <p:ph type="ctrTitle"/>
          </p:nvPr>
        </p:nvSpPr>
        <p:spPr>
          <a:xfrm>
            <a:off x="1068025" y="857900"/>
            <a:ext cx="33501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7" name="Google Shape;247;p36"/>
          <p:cNvSpPr txBox="1"/>
          <p:nvPr>
            <p:ph idx="1" type="subTitle"/>
          </p:nvPr>
        </p:nvSpPr>
        <p:spPr>
          <a:xfrm>
            <a:off x="1068025" y="2040791"/>
            <a:ext cx="21654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37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7"/>
          <p:cNvCxnSpPr/>
          <p:nvPr/>
        </p:nvCxnSpPr>
        <p:spPr>
          <a:xfrm rot="10800000">
            <a:off x="-68600" y="721500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37"/>
          <p:cNvSpPr/>
          <p:nvPr/>
        </p:nvSpPr>
        <p:spPr>
          <a:xfrm>
            <a:off x="540000" y="574500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7"/>
          <p:cNvSpPr txBox="1"/>
          <p:nvPr>
            <p:ph type="title"/>
          </p:nvPr>
        </p:nvSpPr>
        <p:spPr>
          <a:xfrm>
            <a:off x="991150" y="1404000"/>
            <a:ext cx="3056100" cy="122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3" name="Google Shape;253;p37"/>
          <p:cNvSpPr/>
          <p:nvPr/>
        </p:nvSpPr>
        <p:spPr>
          <a:xfrm>
            <a:off x="4577250" y="0"/>
            <a:ext cx="4566600" cy="51435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7"/>
          <p:cNvSpPr txBox="1"/>
          <p:nvPr>
            <p:ph idx="1" type="body"/>
          </p:nvPr>
        </p:nvSpPr>
        <p:spPr>
          <a:xfrm>
            <a:off x="991150" y="2625600"/>
            <a:ext cx="3056100" cy="15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youtu.be/G01XEgR62s4" TargetMode="External"/><Relationship Id="rId4" Type="http://schemas.openxmlformats.org/officeDocument/2006/relationships/image" Target="../media/image4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hyperlink" Target="https://youtu.be/9wiC0B1QVhk" TargetMode="External"/><Relationship Id="rId5" Type="http://schemas.openxmlformats.org/officeDocument/2006/relationships/image" Target="../media/image2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38"/>
          <p:cNvGrpSpPr/>
          <p:nvPr/>
        </p:nvGrpSpPr>
        <p:grpSpPr>
          <a:xfrm>
            <a:off x="4573309" y="1394291"/>
            <a:ext cx="4775932" cy="2954327"/>
            <a:chOff x="819350" y="1151725"/>
            <a:chExt cx="1640650" cy="1290550"/>
          </a:xfrm>
        </p:grpSpPr>
        <p:sp>
          <p:nvSpPr>
            <p:cNvPr id="260" name="Google Shape;260;p38"/>
            <p:cNvSpPr/>
            <p:nvPr/>
          </p:nvSpPr>
          <p:spPr>
            <a:xfrm>
              <a:off x="1970475" y="1400475"/>
              <a:ext cx="341300" cy="57725"/>
            </a:xfrm>
            <a:custGeom>
              <a:rect b="b" l="l" r="r" t="t"/>
              <a:pathLst>
                <a:path extrusionOk="0" h="2309" w="13652">
                  <a:moveTo>
                    <a:pt x="1" y="1"/>
                  </a:moveTo>
                  <a:lnTo>
                    <a:pt x="1" y="2308"/>
                  </a:lnTo>
                  <a:lnTo>
                    <a:pt x="13652" y="2308"/>
                  </a:lnTo>
                  <a:lnTo>
                    <a:pt x="13652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261" name="Google Shape;261;p38"/>
            <p:cNvSpPr/>
            <p:nvPr/>
          </p:nvSpPr>
          <p:spPr>
            <a:xfrm>
              <a:off x="1970475" y="1458175"/>
              <a:ext cx="341300" cy="194550"/>
            </a:xfrm>
            <a:custGeom>
              <a:rect b="b" l="l" r="r" t="t"/>
              <a:pathLst>
                <a:path extrusionOk="0" h="7782" w="13652">
                  <a:moveTo>
                    <a:pt x="1" y="0"/>
                  </a:moveTo>
                  <a:lnTo>
                    <a:pt x="1" y="7782"/>
                  </a:lnTo>
                  <a:lnTo>
                    <a:pt x="13652" y="7782"/>
                  </a:lnTo>
                  <a:lnTo>
                    <a:pt x="13652" y="0"/>
                  </a:lnTo>
                  <a:close/>
                </a:path>
              </a:pathLst>
            </a:custGeom>
            <a:solidFill>
              <a:srgbClr val="FEFEFC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8"/>
            <p:cNvSpPr/>
            <p:nvPr/>
          </p:nvSpPr>
          <p:spPr>
            <a:xfrm>
              <a:off x="2255275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1" y="0"/>
                  </a:moveTo>
                  <a:lnTo>
                    <a:pt x="1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8"/>
            <p:cNvSpPr/>
            <p:nvPr/>
          </p:nvSpPr>
          <p:spPr>
            <a:xfrm>
              <a:off x="2198200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8"/>
            <p:cNvSpPr/>
            <p:nvPr/>
          </p:nvSpPr>
          <p:spPr>
            <a:xfrm>
              <a:off x="2141125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8"/>
            <p:cNvSpPr/>
            <p:nvPr/>
          </p:nvSpPr>
          <p:spPr>
            <a:xfrm>
              <a:off x="2084050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8"/>
            <p:cNvSpPr/>
            <p:nvPr/>
          </p:nvSpPr>
          <p:spPr>
            <a:xfrm>
              <a:off x="2026675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8"/>
            <p:cNvSpPr/>
            <p:nvPr/>
          </p:nvSpPr>
          <p:spPr>
            <a:xfrm>
              <a:off x="1970475" y="1505375"/>
              <a:ext cx="341300" cy="25"/>
            </a:xfrm>
            <a:custGeom>
              <a:rect b="b" l="l" r="r" t="t"/>
              <a:pathLst>
                <a:path extrusionOk="0" fill="none" h="1" w="13652">
                  <a:moveTo>
                    <a:pt x="1" y="1"/>
                  </a:moveTo>
                  <a:lnTo>
                    <a:pt x="13652" y="1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8"/>
            <p:cNvSpPr/>
            <p:nvPr/>
          </p:nvSpPr>
          <p:spPr>
            <a:xfrm>
              <a:off x="1970475" y="1554400"/>
              <a:ext cx="341300" cy="25"/>
            </a:xfrm>
            <a:custGeom>
              <a:rect b="b" l="l" r="r" t="t"/>
              <a:pathLst>
                <a:path extrusionOk="0" fill="none" h="1" w="13652">
                  <a:moveTo>
                    <a:pt x="1" y="0"/>
                  </a:moveTo>
                  <a:lnTo>
                    <a:pt x="13652" y="0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8"/>
            <p:cNvSpPr/>
            <p:nvPr/>
          </p:nvSpPr>
          <p:spPr>
            <a:xfrm>
              <a:off x="1970475" y="1603400"/>
              <a:ext cx="341300" cy="25"/>
            </a:xfrm>
            <a:custGeom>
              <a:rect b="b" l="l" r="r" t="t"/>
              <a:pathLst>
                <a:path extrusionOk="0" fill="none" h="1" w="13652">
                  <a:moveTo>
                    <a:pt x="1" y="0"/>
                  </a:moveTo>
                  <a:lnTo>
                    <a:pt x="13652" y="0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8"/>
            <p:cNvSpPr/>
            <p:nvPr/>
          </p:nvSpPr>
          <p:spPr>
            <a:xfrm>
              <a:off x="2204575" y="1564525"/>
              <a:ext cx="46475" cy="34075"/>
            </a:xfrm>
            <a:custGeom>
              <a:rect b="b" l="l" r="r" t="t"/>
              <a:pathLst>
                <a:path extrusionOk="0" h="1363" w="1859">
                  <a:moveTo>
                    <a:pt x="217" y="1"/>
                  </a:moveTo>
                  <a:cubicBezTo>
                    <a:pt x="104" y="1"/>
                    <a:pt x="1" y="147"/>
                    <a:pt x="104" y="241"/>
                  </a:cubicBezTo>
                  <a:cubicBezTo>
                    <a:pt x="558" y="659"/>
                    <a:pt x="1048" y="1029"/>
                    <a:pt x="1574" y="1340"/>
                  </a:cubicBezTo>
                  <a:cubicBezTo>
                    <a:pt x="1601" y="1356"/>
                    <a:pt x="1628" y="1362"/>
                    <a:pt x="1652" y="1362"/>
                  </a:cubicBezTo>
                  <a:cubicBezTo>
                    <a:pt x="1780" y="1362"/>
                    <a:pt x="1858" y="1181"/>
                    <a:pt x="1718" y="1101"/>
                  </a:cubicBezTo>
                  <a:cubicBezTo>
                    <a:pt x="1216" y="802"/>
                    <a:pt x="738" y="444"/>
                    <a:pt x="307" y="37"/>
                  </a:cubicBezTo>
                  <a:cubicBezTo>
                    <a:pt x="279" y="12"/>
                    <a:pt x="248" y="1"/>
                    <a:pt x="217" y="1"/>
                  </a:cubicBezTo>
                  <a:close/>
                </a:path>
              </a:pathLst>
            </a:custGeom>
            <a:solidFill>
              <a:srgbClr val="15181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8"/>
            <p:cNvSpPr/>
            <p:nvPr/>
          </p:nvSpPr>
          <p:spPr>
            <a:xfrm>
              <a:off x="2194325" y="1559150"/>
              <a:ext cx="57525" cy="47500"/>
            </a:xfrm>
            <a:custGeom>
              <a:rect b="b" l="l" r="r" t="t"/>
              <a:pathLst>
                <a:path extrusionOk="0" h="1900" w="2301">
                  <a:moveTo>
                    <a:pt x="2076" y="1"/>
                  </a:moveTo>
                  <a:cubicBezTo>
                    <a:pt x="2044" y="1"/>
                    <a:pt x="2012" y="12"/>
                    <a:pt x="1984" y="37"/>
                  </a:cubicBezTo>
                  <a:cubicBezTo>
                    <a:pt x="1387" y="599"/>
                    <a:pt x="753" y="1137"/>
                    <a:pt x="96" y="1627"/>
                  </a:cubicBezTo>
                  <a:cubicBezTo>
                    <a:pt x="36" y="1675"/>
                    <a:pt x="0" y="1758"/>
                    <a:pt x="48" y="1818"/>
                  </a:cubicBezTo>
                  <a:cubicBezTo>
                    <a:pt x="72" y="1867"/>
                    <a:pt x="125" y="1900"/>
                    <a:pt x="175" y="1900"/>
                  </a:cubicBezTo>
                  <a:cubicBezTo>
                    <a:pt x="198" y="1900"/>
                    <a:pt x="220" y="1893"/>
                    <a:pt x="239" y="1878"/>
                  </a:cubicBezTo>
                  <a:cubicBezTo>
                    <a:pt x="920" y="1364"/>
                    <a:pt x="1566" y="814"/>
                    <a:pt x="2188" y="240"/>
                  </a:cubicBezTo>
                  <a:cubicBezTo>
                    <a:pt x="2300" y="146"/>
                    <a:pt x="2192" y="1"/>
                    <a:pt x="2076" y="1"/>
                  </a:cubicBezTo>
                  <a:close/>
                </a:path>
              </a:pathLst>
            </a:custGeom>
            <a:solidFill>
              <a:srgbClr val="15181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8"/>
            <p:cNvSpPr/>
            <p:nvPr/>
          </p:nvSpPr>
          <p:spPr>
            <a:xfrm>
              <a:off x="1411650" y="1881625"/>
              <a:ext cx="486550" cy="49025"/>
            </a:xfrm>
            <a:custGeom>
              <a:rect b="b" l="l" r="r" t="t"/>
              <a:pathLst>
                <a:path extrusionOk="0" h="1961" w="19462">
                  <a:moveTo>
                    <a:pt x="1" y="0"/>
                  </a:moveTo>
                  <a:lnTo>
                    <a:pt x="1" y="682"/>
                  </a:lnTo>
                  <a:cubicBezTo>
                    <a:pt x="1" y="1387"/>
                    <a:pt x="574" y="1961"/>
                    <a:pt x="1292" y="1961"/>
                  </a:cubicBezTo>
                  <a:lnTo>
                    <a:pt x="18170" y="1961"/>
                  </a:lnTo>
                  <a:cubicBezTo>
                    <a:pt x="18887" y="1961"/>
                    <a:pt x="19461" y="1387"/>
                    <a:pt x="19461" y="682"/>
                  </a:cubicBezTo>
                  <a:lnTo>
                    <a:pt x="19461" y="0"/>
                  </a:lnTo>
                  <a:close/>
                </a:path>
              </a:pathLst>
            </a:custGeom>
            <a:solidFill>
              <a:srgbClr val="F4EAD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1605900" y="1930625"/>
              <a:ext cx="99825" cy="43050"/>
            </a:xfrm>
            <a:custGeom>
              <a:rect b="b" l="l" r="r" t="t"/>
              <a:pathLst>
                <a:path extrusionOk="0" h="1722" w="3993">
                  <a:moveTo>
                    <a:pt x="0" y="1"/>
                  </a:moveTo>
                  <a:lnTo>
                    <a:pt x="0" y="1722"/>
                  </a:lnTo>
                  <a:lnTo>
                    <a:pt x="3993" y="1722"/>
                  </a:lnTo>
                  <a:lnTo>
                    <a:pt x="3993" y="1"/>
                  </a:lnTo>
                  <a:close/>
                </a:path>
              </a:pathLst>
            </a:custGeom>
            <a:solidFill>
              <a:srgbClr val="E3CC9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8"/>
            <p:cNvSpPr/>
            <p:nvPr/>
          </p:nvSpPr>
          <p:spPr>
            <a:xfrm>
              <a:off x="1411650" y="1598025"/>
              <a:ext cx="486550" cy="284525"/>
            </a:xfrm>
            <a:custGeom>
              <a:rect b="b" l="l" r="r" t="t"/>
              <a:pathLst>
                <a:path extrusionOk="0" h="11381" w="19462">
                  <a:moveTo>
                    <a:pt x="1184" y="0"/>
                  </a:moveTo>
                  <a:cubicBezTo>
                    <a:pt x="527" y="0"/>
                    <a:pt x="1" y="538"/>
                    <a:pt x="1" y="1196"/>
                  </a:cubicBezTo>
                  <a:lnTo>
                    <a:pt x="1" y="11380"/>
                  </a:lnTo>
                  <a:lnTo>
                    <a:pt x="19461" y="11380"/>
                  </a:lnTo>
                  <a:lnTo>
                    <a:pt x="19461" y="1196"/>
                  </a:lnTo>
                  <a:cubicBezTo>
                    <a:pt x="19461" y="538"/>
                    <a:pt x="18935" y="0"/>
                    <a:pt x="1827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8"/>
            <p:cNvSpPr/>
            <p:nvPr/>
          </p:nvSpPr>
          <p:spPr>
            <a:xfrm>
              <a:off x="1431375" y="1618650"/>
              <a:ext cx="450075" cy="246250"/>
            </a:xfrm>
            <a:custGeom>
              <a:rect b="b" l="l" r="r" t="t"/>
              <a:pathLst>
                <a:path extrusionOk="0" h="9850" w="18003">
                  <a:moveTo>
                    <a:pt x="1" y="0"/>
                  </a:moveTo>
                  <a:lnTo>
                    <a:pt x="1" y="9850"/>
                  </a:lnTo>
                  <a:lnTo>
                    <a:pt x="18003" y="9850"/>
                  </a:lnTo>
                  <a:lnTo>
                    <a:pt x="18003" y="0"/>
                  </a:lnTo>
                  <a:close/>
                </a:path>
              </a:pathLst>
            </a:custGeom>
            <a:solidFill>
              <a:srgbClr val="F7F0E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8"/>
            <p:cNvSpPr/>
            <p:nvPr/>
          </p:nvSpPr>
          <p:spPr>
            <a:xfrm>
              <a:off x="1643850" y="1892975"/>
              <a:ext cx="22150" cy="22125"/>
            </a:xfrm>
            <a:custGeom>
              <a:rect b="b" l="l" r="r" t="t"/>
              <a:pathLst>
                <a:path extrusionOk="0" h="885" w="886">
                  <a:moveTo>
                    <a:pt x="443" y="0"/>
                  </a:moveTo>
                  <a:cubicBezTo>
                    <a:pt x="204" y="0"/>
                    <a:pt x="1" y="192"/>
                    <a:pt x="1" y="443"/>
                  </a:cubicBezTo>
                  <a:cubicBezTo>
                    <a:pt x="1" y="682"/>
                    <a:pt x="204" y="885"/>
                    <a:pt x="443" y="885"/>
                  </a:cubicBezTo>
                  <a:cubicBezTo>
                    <a:pt x="682" y="885"/>
                    <a:pt x="885" y="682"/>
                    <a:pt x="885" y="443"/>
                  </a:cubicBezTo>
                  <a:cubicBezTo>
                    <a:pt x="885" y="192"/>
                    <a:pt x="682" y="0"/>
                    <a:pt x="443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8"/>
            <p:cNvSpPr/>
            <p:nvPr/>
          </p:nvSpPr>
          <p:spPr>
            <a:xfrm>
              <a:off x="1461250" y="1732800"/>
              <a:ext cx="148250" cy="107300"/>
            </a:xfrm>
            <a:custGeom>
              <a:rect b="b" l="l" r="r" t="t"/>
              <a:pathLst>
                <a:path extrusionOk="0" h="4292" w="5930">
                  <a:moveTo>
                    <a:pt x="360" y="0"/>
                  </a:moveTo>
                  <a:cubicBezTo>
                    <a:pt x="156" y="0"/>
                    <a:pt x="1" y="156"/>
                    <a:pt x="1" y="359"/>
                  </a:cubicBezTo>
                  <a:lnTo>
                    <a:pt x="1" y="3933"/>
                  </a:lnTo>
                  <a:cubicBezTo>
                    <a:pt x="1" y="4124"/>
                    <a:pt x="156" y="4292"/>
                    <a:pt x="360" y="4292"/>
                  </a:cubicBezTo>
                  <a:lnTo>
                    <a:pt x="5571" y="4292"/>
                  </a:lnTo>
                  <a:cubicBezTo>
                    <a:pt x="5775" y="4292"/>
                    <a:pt x="5930" y="4124"/>
                    <a:pt x="5930" y="3933"/>
                  </a:cubicBezTo>
                  <a:lnTo>
                    <a:pt x="5930" y="359"/>
                  </a:lnTo>
                  <a:cubicBezTo>
                    <a:pt x="5930" y="156"/>
                    <a:pt x="5775" y="0"/>
                    <a:pt x="557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>
              <a:off x="1478000" y="1802125"/>
              <a:ext cx="114775" cy="6600"/>
            </a:xfrm>
            <a:custGeom>
              <a:rect b="b" l="l" r="r" t="t"/>
              <a:pathLst>
                <a:path extrusionOk="0" h="264" w="4591">
                  <a:moveTo>
                    <a:pt x="132" y="1"/>
                  </a:moveTo>
                  <a:cubicBezTo>
                    <a:pt x="60" y="1"/>
                    <a:pt x="0" y="60"/>
                    <a:pt x="0" y="132"/>
                  </a:cubicBezTo>
                  <a:lnTo>
                    <a:pt x="0" y="144"/>
                  </a:lnTo>
                  <a:cubicBezTo>
                    <a:pt x="0" y="204"/>
                    <a:pt x="60" y="264"/>
                    <a:pt x="132" y="264"/>
                  </a:cubicBezTo>
                  <a:lnTo>
                    <a:pt x="4459" y="264"/>
                  </a:lnTo>
                  <a:cubicBezTo>
                    <a:pt x="4531" y="264"/>
                    <a:pt x="4591" y="204"/>
                    <a:pt x="4591" y="144"/>
                  </a:cubicBezTo>
                  <a:lnTo>
                    <a:pt x="4591" y="132"/>
                  </a:lnTo>
                  <a:cubicBezTo>
                    <a:pt x="4591" y="60"/>
                    <a:pt x="4531" y="1"/>
                    <a:pt x="4459" y="1"/>
                  </a:cubicBezTo>
                  <a:close/>
                </a:path>
              </a:pathLst>
            </a:custGeom>
            <a:solidFill>
              <a:srgbClr val="F7F0E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8"/>
            <p:cNvSpPr/>
            <p:nvPr/>
          </p:nvSpPr>
          <p:spPr>
            <a:xfrm>
              <a:off x="1478000" y="1817375"/>
              <a:ext cx="68150" cy="6300"/>
            </a:xfrm>
            <a:custGeom>
              <a:rect b="b" l="l" r="r" t="t"/>
              <a:pathLst>
                <a:path extrusionOk="0" h="252" w="2726">
                  <a:moveTo>
                    <a:pt x="132" y="0"/>
                  </a:moveTo>
                  <a:cubicBezTo>
                    <a:pt x="60" y="0"/>
                    <a:pt x="0" y="48"/>
                    <a:pt x="0" y="120"/>
                  </a:cubicBezTo>
                  <a:lnTo>
                    <a:pt x="0" y="132"/>
                  </a:lnTo>
                  <a:cubicBezTo>
                    <a:pt x="0" y="203"/>
                    <a:pt x="60" y="251"/>
                    <a:pt x="132" y="251"/>
                  </a:cubicBezTo>
                  <a:lnTo>
                    <a:pt x="2594" y="251"/>
                  </a:lnTo>
                  <a:cubicBezTo>
                    <a:pt x="2666" y="251"/>
                    <a:pt x="2726" y="203"/>
                    <a:pt x="2726" y="132"/>
                  </a:cubicBezTo>
                  <a:lnTo>
                    <a:pt x="2726" y="120"/>
                  </a:lnTo>
                  <a:cubicBezTo>
                    <a:pt x="2726" y="48"/>
                    <a:pt x="2666" y="0"/>
                    <a:pt x="2594" y="0"/>
                  </a:cubicBezTo>
                  <a:close/>
                </a:path>
              </a:pathLst>
            </a:custGeom>
            <a:solidFill>
              <a:srgbClr val="F7F0E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8"/>
            <p:cNvSpPr/>
            <p:nvPr/>
          </p:nvSpPr>
          <p:spPr>
            <a:xfrm>
              <a:off x="1474400" y="1745050"/>
              <a:ext cx="40675" cy="40975"/>
            </a:xfrm>
            <a:custGeom>
              <a:rect b="b" l="l" r="r" t="t"/>
              <a:pathLst>
                <a:path extrusionOk="0" h="1639" w="1627">
                  <a:moveTo>
                    <a:pt x="814" y="0"/>
                  </a:moveTo>
                  <a:cubicBezTo>
                    <a:pt x="360" y="0"/>
                    <a:pt x="1" y="359"/>
                    <a:pt x="1" y="813"/>
                  </a:cubicBezTo>
                  <a:cubicBezTo>
                    <a:pt x="1" y="1267"/>
                    <a:pt x="360" y="1638"/>
                    <a:pt x="814" y="1638"/>
                  </a:cubicBezTo>
                  <a:cubicBezTo>
                    <a:pt x="1268" y="1638"/>
                    <a:pt x="1627" y="1267"/>
                    <a:pt x="1627" y="813"/>
                  </a:cubicBezTo>
                  <a:cubicBezTo>
                    <a:pt x="1627" y="371"/>
                    <a:pt x="1268" y="0"/>
                    <a:pt x="814" y="0"/>
                  </a:cubicBezTo>
                  <a:close/>
                </a:path>
              </a:pathLst>
            </a:custGeom>
            <a:solidFill>
              <a:srgbClr val="F4EAD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8"/>
            <p:cNvSpPr/>
            <p:nvPr/>
          </p:nvSpPr>
          <p:spPr>
            <a:xfrm>
              <a:off x="1561375" y="1973650"/>
              <a:ext cx="187100" cy="14675"/>
            </a:xfrm>
            <a:custGeom>
              <a:rect b="b" l="l" r="r" t="t"/>
              <a:pathLst>
                <a:path extrusionOk="0" h="587" w="7484">
                  <a:moveTo>
                    <a:pt x="574" y="1"/>
                  </a:moveTo>
                  <a:cubicBezTo>
                    <a:pt x="263" y="1"/>
                    <a:pt x="0" y="264"/>
                    <a:pt x="0" y="587"/>
                  </a:cubicBezTo>
                  <a:lnTo>
                    <a:pt x="7483" y="587"/>
                  </a:lnTo>
                  <a:cubicBezTo>
                    <a:pt x="7483" y="264"/>
                    <a:pt x="7232" y="1"/>
                    <a:pt x="6910" y="1"/>
                  </a:cubicBezTo>
                  <a:close/>
                </a:path>
              </a:pathLst>
            </a:custGeom>
            <a:solidFill>
              <a:srgbClr val="F4EAD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8"/>
            <p:cNvSpPr/>
            <p:nvPr/>
          </p:nvSpPr>
          <p:spPr>
            <a:xfrm>
              <a:off x="1462450" y="1670350"/>
              <a:ext cx="119575" cy="6575"/>
            </a:xfrm>
            <a:custGeom>
              <a:rect b="b" l="l" r="r" t="t"/>
              <a:pathLst>
                <a:path extrusionOk="0" h="263" w="4783">
                  <a:moveTo>
                    <a:pt x="120" y="0"/>
                  </a:moveTo>
                  <a:cubicBezTo>
                    <a:pt x="61" y="0"/>
                    <a:pt x="1" y="60"/>
                    <a:pt x="1" y="132"/>
                  </a:cubicBezTo>
                  <a:lnTo>
                    <a:pt x="1" y="143"/>
                  </a:lnTo>
                  <a:cubicBezTo>
                    <a:pt x="1" y="203"/>
                    <a:pt x="61" y="263"/>
                    <a:pt x="120" y="263"/>
                  </a:cubicBezTo>
                  <a:lnTo>
                    <a:pt x="4651" y="263"/>
                  </a:lnTo>
                  <a:cubicBezTo>
                    <a:pt x="4722" y="263"/>
                    <a:pt x="4782" y="203"/>
                    <a:pt x="4782" y="143"/>
                  </a:cubicBezTo>
                  <a:lnTo>
                    <a:pt x="4782" y="132"/>
                  </a:lnTo>
                  <a:cubicBezTo>
                    <a:pt x="4782" y="60"/>
                    <a:pt x="4722" y="0"/>
                    <a:pt x="465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8"/>
            <p:cNvSpPr/>
            <p:nvPr/>
          </p:nvSpPr>
          <p:spPr>
            <a:xfrm>
              <a:off x="1462450" y="1710975"/>
              <a:ext cx="119575" cy="6300"/>
            </a:xfrm>
            <a:custGeom>
              <a:rect b="b" l="l" r="r" t="t"/>
              <a:pathLst>
                <a:path extrusionOk="0" h="252" w="4783">
                  <a:moveTo>
                    <a:pt x="120" y="1"/>
                  </a:moveTo>
                  <a:cubicBezTo>
                    <a:pt x="61" y="1"/>
                    <a:pt x="1" y="49"/>
                    <a:pt x="1" y="120"/>
                  </a:cubicBezTo>
                  <a:lnTo>
                    <a:pt x="1" y="132"/>
                  </a:lnTo>
                  <a:cubicBezTo>
                    <a:pt x="1" y="204"/>
                    <a:pt x="61" y="252"/>
                    <a:pt x="120" y="252"/>
                  </a:cubicBezTo>
                  <a:lnTo>
                    <a:pt x="4651" y="252"/>
                  </a:lnTo>
                  <a:cubicBezTo>
                    <a:pt x="4722" y="252"/>
                    <a:pt x="4782" y="204"/>
                    <a:pt x="4782" y="132"/>
                  </a:cubicBezTo>
                  <a:lnTo>
                    <a:pt x="4782" y="120"/>
                  </a:lnTo>
                  <a:cubicBezTo>
                    <a:pt x="4782" y="49"/>
                    <a:pt x="4722" y="1"/>
                    <a:pt x="4651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8"/>
            <p:cNvSpPr/>
            <p:nvPr/>
          </p:nvSpPr>
          <p:spPr>
            <a:xfrm>
              <a:off x="1462450" y="1690650"/>
              <a:ext cx="146475" cy="6300"/>
            </a:xfrm>
            <a:custGeom>
              <a:rect b="b" l="l" r="r" t="t"/>
              <a:pathLst>
                <a:path extrusionOk="0" h="252" w="5859">
                  <a:moveTo>
                    <a:pt x="120" y="1"/>
                  </a:moveTo>
                  <a:cubicBezTo>
                    <a:pt x="61" y="1"/>
                    <a:pt x="1" y="49"/>
                    <a:pt x="1" y="120"/>
                  </a:cubicBezTo>
                  <a:lnTo>
                    <a:pt x="1" y="132"/>
                  </a:lnTo>
                  <a:cubicBezTo>
                    <a:pt x="1" y="204"/>
                    <a:pt x="61" y="252"/>
                    <a:pt x="120" y="252"/>
                  </a:cubicBezTo>
                  <a:lnTo>
                    <a:pt x="5738" y="252"/>
                  </a:lnTo>
                  <a:cubicBezTo>
                    <a:pt x="5798" y="252"/>
                    <a:pt x="5858" y="204"/>
                    <a:pt x="5858" y="132"/>
                  </a:cubicBezTo>
                  <a:lnTo>
                    <a:pt x="5858" y="120"/>
                  </a:lnTo>
                  <a:cubicBezTo>
                    <a:pt x="5858" y="49"/>
                    <a:pt x="5798" y="1"/>
                    <a:pt x="573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8"/>
            <p:cNvSpPr/>
            <p:nvPr/>
          </p:nvSpPr>
          <p:spPr>
            <a:xfrm>
              <a:off x="1454100" y="1912100"/>
              <a:ext cx="68150" cy="40075"/>
            </a:xfrm>
            <a:custGeom>
              <a:rect b="b" l="l" r="r" t="t"/>
              <a:pathLst>
                <a:path extrusionOk="0" h="1603" w="2726">
                  <a:moveTo>
                    <a:pt x="0" y="0"/>
                  </a:moveTo>
                  <a:lnTo>
                    <a:pt x="0" y="1602"/>
                  </a:lnTo>
                  <a:lnTo>
                    <a:pt x="2725" y="1602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8"/>
            <p:cNvSpPr/>
            <p:nvPr/>
          </p:nvSpPr>
          <p:spPr>
            <a:xfrm>
              <a:off x="1474400" y="1904625"/>
              <a:ext cx="24850" cy="14975"/>
            </a:xfrm>
            <a:custGeom>
              <a:rect b="b" l="l" r="r" t="t"/>
              <a:pathLst>
                <a:path extrusionOk="0" h="599" w="994">
                  <a:moveTo>
                    <a:pt x="1" y="1"/>
                  </a:moveTo>
                  <a:lnTo>
                    <a:pt x="1" y="598"/>
                  </a:lnTo>
                  <a:lnTo>
                    <a:pt x="993" y="598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rgbClr val="C9A037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8"/>
            <p:cNvSpPr/>
            <p:nvPr/>
          </p:nvSpPr>
          <p:spPr>
            <a:xfrm>
              <a:off x="1644150" y="1651800"/>
              <a:ext cx="196375" cy="188300"/>
            </a:xfrm>
            <a:custGeom>
              <a:rect b="b" l="l" r="r" t="t"/>
              <a:pathLst>
                <a:path extrusionOk="0" h="7532" w="7855">
                  <a:moveTo>
                    <a:pt x="371" y="1"/>
                  </a:moveTo>
                  <a:cubicBezTo>
                    <a:pt x="168" y="1"/>
                    <a:pt x="1" y="168"/>
                    <a:pt x="1" y="383"/>
                  </a:cubicBezTo>
                  <a:lnTo>
                    <a:pt x="1" y="7161"/>
                  </a:lnTo>
                  <a:cubicBezTo>
                    <a:pt x="1" y="7364"/>
                    <a:pt x="168" y="7532"/>
                    <a:pt x="371" y="7532"/>
                  </a:cubicBezTo>
                  <a:lnTo>
                    <a:pt x="7472" y="7532"/>
                  </a:lnTo>
                  <a:cubicBezTo>
                    <a:pt x="7687" y="7532"/>
                    <a:pt x="7854" y="7364"/>
                    <a:pt x="7842" y="7161"/>
                  </a:cubicBezTo>
                  <a:lnTo>
                    <a:pt x="7842" y="383"/>
                  </a:lnTo>
                  <a:cubicBezTo>
                    <a:pt x="7842" y="180"/>
                    <a:pt x="7675" y="1"/>
                    <a:pt x="7472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8"/>
            <p:cNvSpPr/>
            <p:nvPr/>
          </p:nvSpPr>
          <p:spPr>
            <a:xfrm>
              <a:off x="1679425" y="1684075"/>
              <a:ext cx="128525" cy="128525"/>
            </a:xfrm>
            <a:custGeom>
              <a:rect b="b" l="l" r="r" t="t"/>
              <a:pathLst>
                <a:path extrusionOk="0" h="5141" w="5141">
                  <a:moveTo>
                    <a:pt x="0" y="1"/>
                  </a:moveTo>
                  <a:lnTo>
                    <a:pt x="0" y="5141"/>
                  </a:lnTo>
                  <a:lnTo>
                    <a:pt x="5140" y="5141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8"/>
            <p:cNvSpPr/>
            <p:nvPr/>
          </p:nvSpPr>
          <p:spPr>
            <a:xfrm>
              <a:off x="1748450" y="1744750"/>
              <a:ext cx="59500" cy="67850"/>
            </a:xfrm>
            <a:custGeom>
              <a:rect b="b" l="l" r="r" t="t"/>
              <a:pathLst>
                <a:path extrusionOk="0" h="2714" w="2380">
                  <a:moveTo>
                    <a:pt x="921" y="0"/>
                  </a:moveTo>
                  <a:lnTo>
                    <a:pt x="0" y="1100"/>
                  </a:lnTo>
                  <a:lnTo>
                    <a:pt x="0" y="2714"/>
                  </a:lnTo>
                  <a:lnTo>
                    <a:pt x="2379" y="2714"/>
                  </a:lnTo>
                  <a:lnTo>
                    <a:pt x="2379" y="1327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8"/>
            <p:cNvSpPr/>
            <p:nvPr/>
          </p:nvSpPr>
          <p:spPr>
            <a:xfrm>
              <a:off x="1679425" y="1731900"/>
              <a:ext cx="108500" cy="80700"/>
            </a:xfrm>
            <a:custGeom>
              <a:rect b="b" l="l" r="r" t="t"/>
              <a:pathLst>
                <a:path extrusionOk="0" h="3228" w="4340">
                  <a:moveTo>
                    <a:pt x="1040" y="0"/>
                  </a:moveTo>
                  <a:lnTo>
                    <a:pt x="0" y="1590"/>
                  </a:lnTo>
                  <a:lnTo>
                    <a:pt x="0" y="3228"/>
                  </a:lnTo>
                  <a:lnTo>
                    <a:pt x="4339" y="3228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8"/>
            <p:cNvSpPr/>
            <p:nvPr/>
          </p:nvSpPr>
          <p:spPr>
            <a:xfrm>
              <a:off x="1262825" y="1556925"/>
              <a:ext cx="63075" cy="57700"/>
            </a:xfrm>
            <a:custGeom>
              <a:rect b="b" l="l" r="r" t="t"/>
              <a:pathLst>
                <a:path extrusionOk="0" h="2308" w="2523">
                  <a:moveTo>
                    <a:pt x="1260" y="1"/>
                  </a:moveTo>
                  <a:cubicBezTo>
                    <a:pt x="966" y="1"/>
                    <a:pt x="670" y="114"/>
                    <a:pt x="443" y="341"/>
                  </a:cubicBezTo>
                  <a:cubicBezTo>
                    <a:pt x="1" y="796"/>
                    <a:pt x="1" y="1525"/>
                    <a:pt x="443" y="1967"/>
                  </a:cubicBezTo>
                  <a:cubicBezTo>
                    <a:pt x="670" y="2194"/>
                    <a:pt x="966" y="2308"/>
                    <a:pt x="1260" y="2308"/>
                  </a:cubicBezTo>
                  <a:cubicBezTo>
                    <a:pt x="1555" y="2308"/>
                    <a:pt x="1848" y="2194"/>
                    <a:pt x="2069" y="1967"/>
                  </a:cubicBezTo>
                  <a:cubicBezTo>
                    <a:pt x="2523" y="1525"/>
                    <a:pt x="2523" y="796"/>
                    <a:pt x="2069" y="341"/>
                  </a:cubicBezTo>
                  <a:cubicBezTo>
                    <a:pt x="1848" y="114"/>
                    <a:pt x="1555" y="1"/>
                    <a:pt x="126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8"/>
            <p:cNvSpPr/>
            <p:nvPr/>
          </p:nvSpPr>
          <p:spPr>
            <a:xfrm>
              <a:off x="1025250" y="1538225"/>
              <a:ext cx="231625" cy="191900"/>
            </a:xfrm>
            <a:custGeom>
              <a:rect b="b" l="l" r="r" t="t"/>
              <a:pathLst>
                <a:path extrusionOk="0" h="7676" w="9265">
                  <a:moveTo>
                    <a:pt x="9024" y="1"/>
                  </a:moveTo>
                  <a:cubicBezTo>
                    <a:pt x="9017" y="1"/>
                    <a:pt x="9009" y="1"/>
                    <a:pt x="9002" y="2"/>
                  </a:cubicBezTo>
                  <a:lnTo>
                    <a:pt x="7567" y="109"/>
                  </a:lnTo>
                  <a:cubicBezTo>
                    <a:pt x="7508" y="109"/>
                    <a:pt x="7460" y="133"/>
                    <a:pt x="7424" y="169"/>
                  </a:cubicBezTo>
                  <a:lnTo>
                    <a:pt x="96" y="7281"/>
                  </a:lnTo>
                  <a:cubicBezTo>
                    <a:pt x="1" y="7365"/>
                    <a:pt x="1" y="7520"/>
                    <a:pt x="96" y="7604"/>
                  </a:cubicBezTo>
                  <a:cubicBezTo>
                    <a:pt x="132" y="7652"/>
                    <a:pt x="204" y="7676"/>
                    <a:pt x="264" y="7676"/>
                  </a:cubicBezTo>
                  <a:cubicBezTo>
                    <a:pt x="323" y="7676"/>
                    <a:pt x="383" y="7652"/>
                    <a:pt x="419" y="7616"/>
                  </a:cubicBezTo>
                  <a:lnTo>
                    <a:pt x="7687" y="563"/>
                  </a:lnTo>
                  <a:lnTo>
                    <a:pt x="9038" y="468"/>
                  </a:lnTo>
                  <a:cubicBezTo>
                    <a:pt x="9169" y="456"/>
                    <a:pt x="9265" y="336"/>
                    <a:pt x="9253" y="217"/>
                  </a:cubicBezTo>
                  <a:cubicBezTo>
                    <a:pt x="9241" y="93"/>
                    <a:pt x="9145" y="1"/>
                    <a:pt x="902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8"/>
            <p:cNvSpPr/>
            <p:nvPr/>
          </p:nvSpPr>
          <p:spPr>
            <a:xfrm>
              <a:off x="1036300" y="1718525"/>
              <a:ext cx="84300" cy="250975"/>
            </a:xfrm>
            <a:custGeom>
              <a:rect b="b" l="l" r="r" t="t"/>
              <a:pathLst>
                <a:path extrusionOk="0" h="10039" w="3372">
                  <a:moveTo>
                    <a:pt x="268" y="0"/>
                  </a:moveTo>
                  <a:cubicBezTo>
                    <a:pt x="246" y="0"/>
                    <a:pt x="225" y="3"/>
                    <a:pt x="204" y="10"/>
                  </a:cubicBezTo>
                  <a:cubicBezTo>
                    <a:pt x="73" y="45"/>
                    <a:pt x="1" y="177"/>
                    <a:pt x="37" y="296"/>
                  </a:cubicBezTo>
                  <a:lnTo>
                    <a:pt x="2882" y="9871"/>
                  </a:lnTo>
                  <a:cubicBezTo>
                    <a:pt x="2918" y="9979"/>
                    <a:pt x="3013" y="10039"/>
                    <a:pt x="3109" y="10039"/>
                  </a:cubicBezTo>
                  <a:cubicBezTo>
                    <a:pt x="3133" y="10039"/>
                    <a:pt x="3157" y="10039"/>
                    <a:pt x="3181" y="10027"/>
                  </a:cubicBezTo>
                  <a:cubicBezTo>
                    <a:pt x="3300" y="9991"/>
                    <a:pt x="3372" y="9859"/>
                    <a:pt x="3336" y="9740"/>
                  </a:cubicBezTo>
                  <a:lnTo>
                    <a:pt x="491" y="165"/>
                  </a:lnTo>
                  <a:cubicBezTo>
                    <a:pt x="461" y="66"/>
                    <a:pt x="367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8"/>
            <p:cNvSpPr/>
            <p:nvPr/>
          </p:nvSpPr>
          <p:spPr>
            <a:xfrm>
              <a:off x="1223975" y="1487075"/>
              <a:ext cx="67275" cy="78400"/>
            </a:xfrm>
            <a:custGeom>
              <a:rect b="b" l="l" r="r" t="t"/>
              <a:pathLst>
                <a:path extrusionOk="0" h="3136" w="2691">
                  <a:moveTo>
                    <a:pt x="876" y="1"/>
                  </a:moveTo>
                  <a:cubicBezTo>
                    <a:pt x="749" y="1"/>
                    <a:pt x="620" y="33"/>
                    <a:pt x="503" y="99"/>
                  </a:cubicBezTo>
                  <a:cubicBezTo>
                    <a:pt x="132" y="314"/>
                    <a:pt x="1" y="780"/>
                    <a:pt x="216" y="1151"/>
                  </a:cubicBezTo>
                  <a:lnTo>
                    <a:pt x="1364" y="3135"/>
                  </a:lnTo>
                  <a:lnTo>
                    <a:pt x="2690" y="2370"/>
                  </a:lnTo>
                  <a:lnTo>
                    <a:pt x="1543" y="386"/>
                  </a:lnTo>
                  <a:cubicBezTo>
                    <a:pt x="1398" y="137"/>
                    <a:pt x="1139" y="1"/>
                    <a:pt x="87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8"/>
            <p:cNvSpPr/>
            <p:nvPr/>
          </p:nvSpPr>
          <p:spPr>
            <a:xfrm>
              <a:off x="1046175" y="1959025"/>
              <a:ext cx="136000" cy="29000"/>
            </a:xfrm>
            <a:custGeom>
              <a:rect b="b" l="l" r="r" t="t"/>
              <a:pathLst>
                <a:path extrusionOk="0" h="1160" w="5440">
                  <a:moveTo>
                    <a:pt x="2750" y="0"/>
                  </a:moveTo>
                  <a:cubicBezTo>
                    <a:pt x="742" y="0"/>
                    <a:pt x="0" y="1160"/>
                    <a:pt x="0" y="1160"/>
                  </a:cubicBezTo>
                  <a:lnTo>
                    <a:pt x="5439" y="1160"/>
                  </a:lnTo>
                  <a:cubicBezTo>
                    <a:pt x="5439" y="1160"/>
                    <a:pt x="4746" y="0"/>
                    <a:pt x="27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8"/>
            <p:cNvSpPr/>
            <p:nvPr/>
          </p:nvSpPr>
          <p:spPr>
            <a:xfrm>
              <a:off x="1030025" y="1711575"/>
              <a:ext cx="39475" cy="25425"/>
            </a:xfrm>
            <a:custGeom>
              <a:rect b="b" l="l" r="r" t="t"/>
              <a:pathLst>
                <a:path extrusionOk="0" h="1017" w="1579">
                  <a:moveTo>
                    <a:pt x="1" y="1"/>
                  </a:moveTo>
                  <a:lnTo>
                    <a:pt x="1" y="1005"/>
                  </a:lnTo>
                  <a:lnTo>
                    <a:pt x="945" y="1005"/>
                  </a:lnTo>
                  <a:cubicBezTo>
                    <a:pt x="993" y="1017"/>
                    <a:pt x="1029" y="1017"/>
                    <a:pt x="1065" y="1017"/>
                  </a:cubicBezTo>
                  <a:cubicBezTo>
                    <a:pt x="1352" y="1017"/>
                    <a:pt x="1579" y="790"/>
                    <a:pt x="1579" y="515"/>
                  </a:cubicBezTo>
                  <a:cubicBezTo>
                    <a:pt x="1579" y="228"/>
                    <a:pt x="1352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8"/>
            <p:cNvSpPr/>
            <p:nvPr/>
          </p:nvSpPr>
          <p:spPr>
            <a:xfrm>
              <a:off x="1018375" y="1711575"/>
              <a:ext cx="25725" cy="25425"/>
            </a:xfrm>
            <a:custGeom>
              <a:rect b="b" l="l" r="r" t="t"/>
              <a:pathLst>
                <a:path extrusionOk="0" h="1017" w="1029">
                  <a:moveTo>
                    <a:pt x="515" y="1"/>
                  </a:moveTo>
                  <a:cubicBezTo>
                    <a:pt x="228" y="1"/>
                    <a:pt x="1" y="228"/>
                    <a:pt x="1" y="515"/>
                  </a:cubicBezTo>
                  <a:cubicBezTo>
                    <a:pt x="1" y="790"/>
                    <a:pt x="228" y="1017"/>
                    <a:pt x="515" y="1017"/>
                  </a:cubicBezTo>
                  <a:cubicBezTo>
                    <a:pt x="802" y="1017"/>
                    <a:pt x="1029" y="790"/>
                    <a:pt x="1029" y="515"/>
                  </a:cubicBezTo>
                  <a:cubicBezTo>
                    <a:pt x="1029" y="228"/>
                    <a:pt x="802" y="1"/>
                    <a:pt x="51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8"/>
            <p:cNvSpPr/>
            <p:nvPr/>
          </p:nvSpPr>
          <p:spPr>
            <a:xfrm>
              <a:off x="1229650" y="1524500"/>
              <a:ext cx="118375" cy="92675"/>
            </a:xfrm>
            <a:custGeom>
              <a:rect b="b" l="l" r="r" t="t"/>
              <a:pathLst>
                <a:path extrusionOk="0" h="3707" w="4735">
                  <a:moveTo>
                    <a:pt x="2511" y="1"/>
                  </a:moveTo>
                  <a:cubicBezTo>
                    <a:pt x="1125" y="1"/>
                    <a:pt x="1" y="1124"/>
                    <a:pt x="1" y="2511"/>
                  </a:cubicBezTo>
                  <a:cubicBezTo>
                    <a:pt x="1" y="2941"/>
                    <a:pt x="109" y="3348"/>
                    <a:pt x="300" y="3706"/>
                  </a:cubicBezTo>
                  <a:lnTo>
                    <a:pt x="4735" y="1328"/>
                  </a:lnTo>
                  <a:cubicBezTo>
                    <a:pt x="4316" y="527"/>
                    <a:pt x="3479" y="1"/>
                    <a:pt x="2511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8"/>
            <p:cNvSpPr/>
            <p:nvPr/>
          </p:nvSpPr>
          <p:spPr>
            <a:xfrm>
              <a:off x="2064325" y="1862800"/>
              <a:ext cx="116575" cy="124925"/>
            </a:xfrm>
            <a:custGeom>
              <a:rect b="b" l="l" r="r" t="t"/>
              <a:pathLst>
                <a:path extrusionOk="0" h="4997" w="4663">
                  <a:moveTo>
                    <a:pt x="0" y="0"/>
                  </a:moveTo>
                  <a:lnTo>
                    <a:pt x="729" y="4997"/>
                  </a:lnTo>
                  <a:lnTo>
                    <a:pt x="3969" y="4997"/>
                  </a:lnTo>
                  <a:lnTo>
                    <a:pt x="4662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8"/>
            <p:cNvSpPr/>
            <p:nvPr/>
          </p:nvSpPr>
          <p:spPr>
            <a:xfrm>
              <a:off x="2032650" y="1889950"/>
              <a:ext cx="50825" cy="69100"/>
            </a:xfrm>
            <a:custGeom>
              <a:rect b="b" l="l" r="r" t="t"/>
              <a:pathLst>
                <a:path extrusionOk="0" h="2764" w="2033">
                  <a:moveTo>
                    <a:pt x="1629" y="0"/>
                  </a:moveTo>
                  <a:cubicBezTo>
                    <a:pt x="1414" y="0"/>
                    <a:pt x="870" y="31"/>
                    <a:pt x="466" y="349"/>
                  </a:cubicBezTo>
                  <a:cubicBezTo>
                    <a:pt x="156" y="588"/>
                    <a:pt x="0" y="946"/>
                    <a:pt x="0" y="1388"/>
                  </a:cubicBezTo>
                  <a:cubicBezTo>
                    <a:pt x="0" y="1795"/>
                    <a:pt x="144" y="2118"/>
                    <a:pt x="454" y="2357"/>
                  </a:cubicBezTo>
                  <a:cubicBezTo>
                    <a:pt x="921" y="2727"/>
                    <a:pt x="1590" y="2763"/>
                    <a:pt x="1889" y="2763"/>
                  </a:cubicBezTo>
                  <a:lnTo>
                    <a:pt x="2032" y="2763"/>
                  </a:lnTo>
                  <a:lnTo>
                    <a:pt x="1973" y="2225"/>
                  </a:lnTo>
                  <a:cubicBezTo>
                    <a:pt x="1973" y="2225"/>
                    <a:pt x="1946" y="2227"/>
                    <a:pt x="1901" y="2227"/>
                  </a:cubicBezTo>
                  <a:cubicBezTo>
                    <a:pt x="1712" y="2227"/>
                    <a:pt x="1193" y="2203"/>
                    <a:pt x="885" y="1962"/>
                  </a:cubicBezTo>
                  <a:cubicBezTo>
                    <a:pt x="717" y="1831"/>
                    <a:pt x="634" y="1640"/>
                    <a:pt x="634" y="1388"/>
                  </a:cubicBezTo>
                  <a:cubicBezTo>
                    <a:pt x="634" y="1102"/>
                    <a:pt x="717" y="886"/>
                    <a:pt x="897" y="755"/>
                  </a:cubicBezTo>
                  <a:cubicBezTo>
                    <a:pt x="1117" y="571"/>
                    <a:pt x="1451" y="550"/>
                    <a:pt x="1594" y="550"/>
                  </a:cubicBezTo>
                  <a:cubicBezTo>
                    <a:pt x="1636" y="550"/>
                    <a:pt x="1662" y="552"/>
                    <a:pt x="1662" y="552"/>
                  </a:cubicBezTo>
                  <a:lnTo>
                    <a:pt x="1721" y="2"/>
                  </a:lnTo>
                  <a:cubicBezTo>
                    <a:pt x="1714" y="2"/>
                    <a:pt x="1682" y="0"/>
                    <a:pt x="162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8"/>
            <p:cNvSpPr/>
            <p:nvPr/>
          </p:nvSpPr>
          <p:spPr>
            <a:xfrm>
              <a:off x="984025" y="1151725"/>
              <a:ext cx="281225" cy="248625"/>
            </a:xfrm>
            <a:custGeom>
              <a:rect b="b" l="l" r="r" t="t"/>
              <a:pathLst>
                <a:path extrusionOk="0" h="9945" w="11249">
                  <a:moveTo>
                    <a:pt x="5616" y="0"/>
                  </a:moveTo>
                  <a:cubicBezTo>
                    <a:pt x="3613" y="0"/>
                    <a:pt x="1729" y="1223"/>
                    <a:pt x="980" y="3209"/>
                  </a:cubicBezTo>
                  <a:cubicBezTo>
                    <a:pt x="0" y="5779"/>
                    <a:pt x="1291" y="8648"/>
                    <a:pt x="3861" y="9616"/>
                  </a:cubicBezTo>
                  <a:cubicBezTo>
                    <a:pt x="4445" y="9839"/>
                    <a:pt x="5044" y="9944"/>
                    <a:pt x="5632" y="9944"/>
                  </a:cubicBezTo>
                  <a:cubicBezTo>
                    <a:pt x="7636" y="9944"/>
                    <a:pt x="9520" y="8722"/>
                    <a:pt x="10268" y="6735"/>
                  </a:cubicBezTo>
                  <a:cubicBezTo>
                    <a:pt x="11248" y="4165"/>
                    <a:pt x="9957" y="1297"/>
                    <a:pt x="7387" y="328"/>
                  </a:cubicBezTo>
                  <a:cubicBezTo>
                    <a:pt x="6804" y="106"/>
                    <a:pt x="6205" y="0"/>
                    <a:pt x="561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8"/>
            <p:cNvSpPr/>
            <p:nvPr/>
          </p:nvSpPr>
          <p:spPr>
            <a:xfrm>
              <a:off x="1016875" y="1177975"/>
              <a:ext cx="215500" cy="196125"/>
            </a:xfrm>
            <a:custGeom>
              <a:rect b="b" l="l" r="r" t="t"/>
              <a:pathLst>
                <a:path extrusionOk="0" h="7845" w="8620">
                  <a:moveTo>
                    <a:pt x="4312" y="1"/>
                  </a:moveTo>
                  <a:cubicBezTo>
                    <a:pt x="2531" y="1"/>
                    <a:pt x="912" y="1225"/>
                    <a:pt x="491" y="3032"/>
                  </a:cubicBezTo>
                  <a:cubicBezTo>
                    <a:pt x="1" y="5148"/>
                    <a:pt x="1304" y="7251"/>
                    <a:pt x="3420" y="7741"/>
                  </a:cubicBezTo>
                  <a:cubicBezTo>
                    <a:pt x="3719" y="7811"/>
                    <a:pt x="4018" y="7845"/>
                    <a:pt x="4313" y="7845"/>
                  </a:cubicBezTo>
                  <a:cubicBezTo>
                    <a:pt x="6092" y="7845"/>
                    <a:pt x="7709" y="6628"/>
                    <a:pt x="8129" y="4813"/>
                  </a:cubicBezTo>
                  <a:cubicBezTo>
                    <a:pt x="8620" y="2709"/>
                    <a:pt x="7305" y="593"/>
                    <a:pt x="5201" y="103"/>
                  </a:cubicBezTo>
                  <a:cubicBezTo>
                    <a:pt x="4903" y="34"/>
                    <a:pt x="4606" y="1"/>
                    <a:pt x="4312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8"/>
            <p:cNvSpPr/>
            <p:nvPr/>
          </p:nvSpPr>
          <p:spPr>
            <a:xfrm>
              <a:off x="1084725" y="1208325"/>
              <a:ext cx="40075" cy="92975"/>
            </a:xfrm>
            <a:custGeom>
              <a:rect b="b" l="l" r="r" t="t"/>
              <a:pathLst>
                <a:path extrusionOk="0" fill="none" h="3719" w="1603">
                  <a:moveTo>
                    <a:pt x="1602" y="1"/>
                  </a:moveTo>
                  <a:lnTo>
                    <a:pt x="1602" y="2714"/>
                  </a:lnTo>
                  <a:lnTo>
                    <a:pt x="0" y="3718"/>
                  </a:lnTo>
                </a:path>
              </a:pathLst>
            </a:custGeom>
            <a:noFill/>
            <a:ln cap="rnd" cmpd="sng" w="80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8"/>
            <p:cNvSpPr/>
            <p:nvPr/>
          </p:nvSpPr>
          <p:spPr>
            <a:xfrm>
              <a:off x="1027650" y="2040900"/>
              <a:ext cx="88475" cy="349075"/>
            </a:xfrm>
            <a:custGeom>
              <a:rect b="b" l="l" r="r" t="t"/>
              <a:pathLst>
                <a:path extrusionOk="0" h="13963" w="3539">
                  <a:moveTo>
                    <a:pt x="2905" y="0"/>
                  </a:moveTo>
                  <a:lnTo>
                    <a:pt x="0" y="13831"/>
                  </a:lnTo>
                  <a:lnTo>
                    <a:pt x="634" y="13962"/>
                  </a:lnTo>
                  <a:lnTo>
                    <a:pt x="3539" y="132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8"/>
            <p:cNvSpPr/>
            <p:nvPr/>
          </p:nvSpPr>
          <p:spPr>
            <a:xfrm>
              <a:off x="1117600" y="2040900"/>
              <a:ext cx="88475" cy="349075"/>
            </a:xfrm>
            <a:custGeom>
              <a:rect b="b" l="l" r="r" t="t"/>
              <a:pathLst>
                <a:path extrusionOk="0" h="13963" w="3539">
                  <a:moveTo>
                    <a:pt x="634" y="0"/>
                  </a:moveTo>
                  <a:lnTo>
                    <a:pt x="0" y="144"/>
                  </a:lnTo>
                  <a:lnTo>
                    <a:pt x="2905" y="13962"/>
                  </a:lnTo>
                  <a:lnTo>
                    <a:pt x="3539" y="13831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8"/>
            <p:cNvSpPr/>
            <p:nvPr/>
          </p:nvSpPr>
          <p:spPr>
            <a:xfrm>
              <a:off x="1044975" y="2335550"/>
              <a:ext cx="145275" cy="16475"/>
            </a:xfrm>
            <a:custGeom>
              <a:rect b="b" l="l" r="r" t="t"/>
              <a:pathLst>
                <a:path extrusionOk="0" h="659" w="5811">
                  <a:moveTo>
                    <a:pt x="1" y="1"/>
                  </a:moveTo>
                  <a:lnTo>
                    <a:pt x="1" y="658"/>
                  </a:lnTo>
                  <a:lnTo>
                    <a:pt x="5810" y="658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8"/>
            <p:cNvSpPr/>
            <p:nvPr/>
          </p:nvSpPr>
          <p:spPr>
            <a:xfrm>
              <a:off x="1024350" y="2031625"/>
              <a:ext cx="189500" cy="22150"/>
            </a:xfrm>
            <a:custGeom>
              <a:rect b="b" l="l" r="r" t="t"/>
              <a:pathLst>
                <a:path extrusionOk="0" h="886" w="7580">
                  <a:moveTo>
                    <a:pt x="1" y="1"/>
                  </a:moveTo>
                  <a:lnTo>
                    <a:pt x="1" y="885"/>
                  </a:lnTo>
                  <a:lnTo>
                    <a:pt x="7579" y="885"/>
                  </a:lnTo>
                  <a:lnTo>
                    <a:pt x="7579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8"/>
            <p:cNvSpPr/>
            <p:nvPr/>
          </p:nvSpPr>
          <p:spPr>
            <a:xfrm>
              <a:off x="2057750" y="2041200"/>
              <a:ext cx="88475" cy="348775"/>
            </a:xfrm>
            <a:custGeom>
              <a:rect b="b" l="l" r="r" t="t"/>
              <a:pathLst>
                <a:path extrusionOk="0" h="13951" w="3539">
                  <a:moveTo>
                    <a:pt x="2905" y="0"/>
                  </a:moveTo>
                  <a:lnTo>
                    <a:pt x="0" y="13819"/>
                  </a:lnTo>
                  <a:lnTo>
                    <a:pt x="634" y="13950"/>
                  </a:lnTo>
                  <a:lnTo>
                    <a:pt x="3539" y="132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8"/>
            <p:cNvSpPr/>
            <p:nvPr/>
          </p:nvSpPr>
          <p:spPr>
            <a:xfrm>
              <a:off x="2147400" y="2041200"/>
              <a:ext cx="88775" cy="348775"/>
            </a:xfrm>
            <a:custGeom>
              <a:rect b="b" l="l" r="r" t="t"/>
              <a:pathLst>
                <a:path extrusionOk="0" h="13951" w="3551">
                  <a:moveTo>
                    <a:pt x="646" y="0"/>
                  </a:moveTo>
                  <a:lnTo>
                    <a:pt x="0" y="132"/>
                  </a:lnTo>
                  <a:lnTo>
                    <a:pt x="2905" y="13950"/>
                  </a:lnTo>
                  <a:lnTo>
                    <a:pt x="3551" y="1381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8"/>
            <p:cNvSpPr/>
            <p:nvPr/>
          </p:nvSpPr>
          <p:spPr>
            <a:xfrm>
              <a:off x="2075075" y="2335550"/>
              <a:ext cx="145275" cy="16475"/>
            </a:xfrm>
            <a:custGeom>
              <a:rect b="b" l="l" r="r" t="t"/>
              <a:pathLst>
                <a:path extrusionOk="0" h="659" w="5811">
                  <a:moveTo>
                    <a:pt x="1" y="1"/>
                  </a:moveTo>
                  <a:lnTo>
                    <a:pt x="1" y="658"/>
                  </a:lnTo>
                  <a:lnTo>
                    <a:pt x="5810" y="658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8"/>
            <p:cNvSpPr/>
            <p:nvPr/>
          </p:nvSpPr>
          <p:spPr>
            <a:xfrm>
              <a:off x="2054450" y="2031625"/>
              <a:ext cx="189500" cy="22150"/>
            </a:xfrm>
            <a:custGeom>
              <a:rect b="b" l="l" r="r" t="t"/>
              <a:pathLst>
                <a:path extrusionOk="0" h="886" w="7580">
                  <a:moveTo>
                    <a:pt x="1" y="1"/>
                  </a:moveTo>
                  <a:lnTo>
                    <a:pt x="1" y="885"/>
                  </a:lnTo>
                  <a:lnTo>
                    <a:pt x="7579" y="885"/>
                  </a:lnTo>
                  <a:lnTo>
                    <a:pt x="7579" y="1"/>
                  </a:lnTo>
                  <a:close/>
                </a:path>
              </a:pathLst>
            </a:cu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8"/>
            <p:cNvSpPr/>
            <p:nvPr/>
          </p:nvSpPr>
          <p:spPr>
            <a:xfrm>
              <a:off x="972950" y="1988900"/>
              <a:ext cx="1325975" cy="42750"/>
            </a:xfrm>
            <a:custGeom>
              <a:rect b="b" l="l" r="r" t="t"/>
              <a:pathLst>
                <a:path extrusionOk="0" h="1710" w="53039">
                  <a:moveTo>
                    <a:pt x="1" y="1"/>
                  </a:moveTo>
                  <a:lnTo>
                    <a:pt x="1" y="1710"/>
                  </a:lnTo>
                  <a:lnTo>
                    <a:pt x="53039" y="1710"/>
                  </a:lnTo>
                  <a:lnTo>
                    <a:pt x="5303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8"/>
            <p:cNvSpPr/>
            <p:nvPr/>
          </p:nvSpPr>
          <p:spPr>
            <a:xfrm>
              <a:off x="819350" y="2382775"/>
              <a:ext cx="1640650" cy="11075"/>
            </a:xfrm>
            <a:custGeom>
              <a:rect b="b" l="l" r="r" t="t"/>
              <a:pathLst>
                <a:path extrusionOk="0" h="443" w="65626">
                  <a:moveTo>
                    <a:pt x="216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7"/>
                    <a:pt x="96" y="443"/>
                    <a:pt x="216" y="443"/>
                  </a:cubicBezTo>
                  <a:lnTo>
                    <a:pt x="65411" y="443"/>
                  </a:lnTo>
                  <a:cubicBezTo>
                    <a:pt x="65530" y="443"/>
                    <a:pt x="65626" y="347"/>
                    <a:pt x="65626" y="227"/>
                  </a:cubicBezTo>
                  <a:cubicBezTo>
                    <a:pt x="65626" y="108"/>
                    <a:pt x="65530" y="0"/>
                    <a:pt x="6541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8"/>
            <p:cNvSpPr/>
            <p:nvPr/>
          </p:nvSpPr>
          <p:spPr>
            <a:xfrm>
              <a:off x="1767875" y="2410275"/>
              <a:ext cx="32300" cy="32000"/>
            </a:xfrm>
            <a:custGeom>
              <a:rect b="b" l="l" r="r" t="t"/>
              <a:pathLst>
                <a:path extrusionOk="0" h="1280" w="1292">
                  <a:moveTo>
                    <a:pt x="646" y="1279"/>
                  </a:moveTo>
                  <a:cubicBezTo>
                    <a:pt x="287" y="1279"/>
                    <a:pt x="0" y="992"/>
                    <a:pt x="0" y="646"/>
                  </a:cubicBezTo>
                  <a:cubicBezTo>
                    <a:pt x="0" y="287"/>
                    <a:pt x="287" y="0"/>
                    <a:pt x="646" y="0"/>
                  </a:cubicBezTo>
                  <a:cubicBezTo>
                    <a:pt x="1004" y="0"/>
                    <a:pt x="1291" y="287"/>
                    <a:pt x="1291" y="646"/>
                  </a:cubicBezTo>
                  <a:cubicBezTo>
                    <a:pt x="1291" y="992"/>
                    <a:pt x="1004" y="1279"/>
                    <a:pt x="646" y="1279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8"/>
            <p:cNvSpPr/>
            <p:nvPr/>
          </p:nvSpPr>
          <p:spPr>
            <a:xfrm>
              <a:off x="1601725" y="2410275"/>
              <a:ext cx="32000" cy="32000"/>
            </a:xfrm>
            <a:custGeom>
              <a:rect b="b" l="l" r="r" t="t"/>
              <a:pathLst>
                <a:path extrusionOk="0" h="1280" w="1280">
                  <a:moveTo>
                    <a:pt x="634" y="1279"/>
                  </a:moveTo>
                  <a:cubicBezTo>
                    <a:pt x="287" y="1279"/>
                    <a:pt x="0" y="992"/>
                    <a:pt x="0" y="646"/>
                  </a:cubicBezTo>
                  <a:cubicBezTo>
                    <a:pt x="0" y="287"/>
                    <a:pt x="287" y="0"/>
                    <a:pt x="634" y="0"/>
                  </a:cubicBezTo>
                  <a:cubicBezTo>
                    <a:pt x="992" y="0"/>
                    <a:pt x="1279" y="287"/>
                    <a:pt x="1279" y="646"/>
                  </a:cubicBezTo>
                  <a:cubicBezTo>
                    <a:pt x="1279" y="992"/>
                    <a:pt x="992" y="1279"/>
                    <a:pt x="634" y="1279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8"/>
            <p:cNvSpPr/>
            <p:nvPr/>
          </p:nvSpPr>
          <p:spPr>
            <a:xfrm>
              <a:off x="1760700" y="2275775"/>
              <a:ext cx="28425" cy="109700"/>
            </a:xfrm>
            <a:custGeom>
              <a:rect b="b" l="l" r="r" t="t"/>
              <a:pathLst>
                <a:path extrusionOk="0" h="4388" w="1137">
                  <a:moveTo>
                    <a:pt x="0" y="1"/>
                  </a:moveTo>
                  <a:lnTo>
                    <a:pt x="1136" y="1"/>
                  </a:lnTo>
                  <a:lnTo>
                    <a:pt x="1136" y="4388"/>
                  </a:lnTo>
                  <a:lnTo>
                    <a:pt x="0" y="4388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8"/>
            <p:cNvSpPr/>
            <p:nvPr/>
          </p:nvSpPr>
          <p:spPr>
            <a:xfrm>
              <a:off x="1609775" y="2372000"/>
              <a:ext cx="330250" cy="43075"/>
            </a:xfrm>
            <a:custGeom>
              <a:rect b="b" l="l" r="r" t="t"/>
              <a:pathLst>
                <a:path extrusionOk="0" h="1723" w="13210">
                  <a:moveTo>
                    <a:pt x="7113" y="1"/>
                  </a:moveTo>
                  <a:lnTo>
                    <a:pt x="6097" y="1"/>
                  </a:lnTo>
                  <a:cubicBezTo>
                    <a:pt x="5954" y="1"/>
                    <a:pt x="5846" y="109"/>
                    <a:pt x="5846" y="252"/>
                  </a:cubicBezTo>
                  <a:lnTo>
                    <a:pt x="5846" y="718"/>
                  </a:lnTo>
                  <a:lnTo>
                    <a:pt x="670" y="1017"/>
                  </a:lnTo>
                  <a:cubicBezTo>
                    <a:pt x="300" y="1041"/>
                    <a:pt x="1" y="1352"/>
                    <a:pt x="1" y="1722"/>
                  </a:cubicBezTo>
                  <a:lnTo>
                    <a:pt x="1" y="1722"/>
                  </a:lnTo>
                  <a:lnTo>
                    <a:pt x="5846" y="1722"/>
                  </a:lnTo>
                  <a:lnTo>
                    <a:pt x="6300" y="1722"/>
                  </a:lnTo>
                  <a:lnTo>
                    <a:pt x="6910" y="1722"/>
                  </a:lnTo>
                  <a:lnTo>
                    <a:pt x="6910" y="1722"/>
                  </a:lnTo>
                  <a:lnTo>
                    <a:pt x="13210" y="1722"/>
                  </a:lnTo>
                  <a:lnTo>
                    <a:pt x="13210" y="1722"/>
                  </a:lnTo>
                  <a:cubicBezTo>
                    <a:pt x="13210" y="1352"/>
                    <a:pt x="12911" y="1041"/>
                    <a:pt x="12540" y="1017"/>
                  </a:cubicBezTo>
                  <a:lnTo>
                    <a:pt x="7364" y="718"/>
                  </a:lnTo>
                  <a:lnTo>
                    <a:pt x="7364" y="252"/>
                  </a:lnTo>
                  <a:cubicBezTo>
                    <a:pt x="7364" y="109"/>
                    <a:pt x="7257" y="1"/>
                    <a:pt x="711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8"/>
            <p:cNvSpPr/>
            <p:nvPr/>
          </p:nvSpPr>
          <p:spPr>
            <a:xfrm>
              <a:off x="1752025" y="2273100"/>
              <a:ext cx="45750" cy="43350"/>
            </a:xfrm>
            <a:custGeom>
              <a:rect b="b" l="l" r="r" t="t"/>
              <a:pathLst>
                <a:path extrusionOk="0" h="1734" w="1830">
                  <a:moveTo>
                    <a:pt x="1579" y="1734"/>
                  </a:moveTo>
                  <a:lnTo>
                    <a:pt x="252" y="1734"/>
                  </a:lnTo>
                  <a:cubicBezTo>
                    <a:pt x="120" y="1734"/>
                    <a:pt x="1" y="1614"/>
                    <a:pt x="1" y="1483"/>
                  </a:cubicBezTo>
                  <a:lnTo>
                    <a:pt x="1" y="0"/>
                  </a:lnTo>
                  <a:lnTo>
                    <a:pt x="1830" y="0"/>
                  </a:lnTo>
                  <a:lnTo>
                    <a:pt x="1830" y="1483"/>
                  </a:lnTo>
                  <a:cubicBezTo>
                    <a:pt x="1830" y="1614"/>
                    <a:pt x="1722" y="1734"/>
                    <a:pt x="1579" y="1734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8"/>
            <p:cNvSpPr/>
            <p:nvPr/>
          </p:nvSpPr>
          <p:spPr>
            <a:xfrm>
              <a:off x="1740675" y="2222000"/>
              <a:ext cx="68450" cy="59500"/>
            </a:xfrm>
            <a:custGeom>
              <a:rect b="b" l="l" r="r" t="t"/>
              <a:pathLst>
                <a:path extrusionOk="0" h="2380" w="2738">
                  <a:moveTo>
                    <a:pt x="2451" y="2379"/>
                  </a:moveTo>
                  <a:lnTo>
                    <a:pt x="299" y="2379"/>
                  </a:lnTo>
                  <a:cubicBezTo>
                    <a:pt x="132" y="2379"/>
                    <a:pt x="1" y="2248"/>
                    <a:pt x="1" y="2092"/>
                  </a:cubicBezTo>
                  <a:lnTo>
                    <a:pt x="1" y="0"/>
                  </a:lnTo>
                  <a:lnTo>
                    <a:pt x="2738" y="0"/>
                  </a:lnTo>
                  <a:lnTo>
                    <a:pt x="2738" y="2092"/>
                  </a:lnTo>
                  <a:cubicBezTo>
                    <a:pt x="2738" y="2248"/>
                    <a:pt x="2606" y="2379"/>
                    <a:pt x="2451" y="2379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8"/>
            <p:cNvSpPr/>
            <p:nvPr/>
          </p:nvSpPr>
          <p:spPr>
            <a:xfrm>
              <a:off x="1683300" y="2191225"/>
              <a:ext cx="183200" cy="31100"/>
            </a:xfrm>
            <a:custGeom>
              <a:rect b="b" l="l" r="r" t="t"/>
              <a:pathLst>
                <a:path extrusionOk="0" h="1244" w="7328">
                  <a:moveTo>
                    <a:pt x="6097" y="1243"/>
                  </a:moveTo>
                  <a:lnTo>
                    <a:pt x="1232" y="1243"/>
                  </a:lnTo>
                  <a:cubicBezTo>
                    <a:pt x="550" y="1243"/>
                    <a:pt x="0" y="681"/>
                    <a:pt x="0" y="0"/>
                  </a:cubicBezTo>
                  <a:lnTo>
                    <a:pt x="0" y="0"/>
                  </a:lnTo>
                  <a:lnTo>
                    <a:pt x="7328" y="0"/>
                  </a:lnTo>
                  <a:lnTo>
                    <a:pt x="7328" y="0"/>
                  </a:lnTo>
                  <a:cubicBezTo>
                    <a:pt x="7328" y="681"/>
                    <a:pt x="6778" y="1243"/>
                    <a:pt x="6097" y="1243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8"/>
            <p:cNvSpPr/>
            <p:nvPr/>
          </p:nvSpPr>
          <p:spPr>
            <a:xfrm>
              <a:off x="1912500" y="2426400"/>
              <a:ext cx="32000" cy="15875"/>
            </a:xfrm>
            <a:custGeom>
              <a:rect b="b" l="l" r="r" t="t"/>
              <a:pathLst>
                <a:path extrusionOk="0" h="635" w="1280">
                  <a:moveTo>
                    <a:pt x="1" y="1"/>
                  </a:moveTo>
                  <a:cubicBezTo>
                    <a:pt x="1" y="347"/>
                    <a:pt x="288" y="634"/>
                    <a:pt x="646" y="634"/>
                  </a:cubicBezTo>
                  <a:cubicBezTo>
                    <a:pt x="993" y="634"/>
                    <a:pt x="1280" y="347"/>
                    <a:pt x="1280" y="1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8"/>
            <p:cNvSpPr/>
            <p:nvPr/>
          </p:nvSpPr>
          <p:spPr>
            <a:xfrm>
              <a:off x="1912500" y="2410275"/>
              <a:ext cx="32000" cy="16150"/>
            </a:xfrm>
            <a:custGeom>
              <a:rect b="b" l="l" r="r" t="t"/>
              <a:pathLst>
                <a:path extrusionOk="0" h="646" w="1280">
                  <a:moveTo>
                    <a:pt x="646" y="0"/>
                  </a:moveTo>
                  <a:cubicBezTo>
                    <a:pt x="288" y="0"/>
                    <a:pt x="1" y="287"/>
                    <a:pt x="1" y="646"/>
                  </a:cubicBezTo>
                  <a:lnTo>
                    <a:pt x="1280" y="646"/>
                  </a:lnTo>
                  <a:cubicBezTo>
                    <a:pt x="1280" y="287"/>
                    <a:pt x="993" y="0"/>
                    <a:pt x="646" y="0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8"/>
            <p:cNvSpPr/>
            <p:nvPr/>
          </p:nvSpPr>
          <p:spPr>
            <a:xfrm>
              <a:off x="1767875" y="2410275"/>
              <a:ext cx="32300" cy="16150"/>
            </a:xfrm>
            <a:custGeom>
              <a:rect b="b" l="l" r="r" t="t"/>
              <a:pathLst>
                <a:path extrusionOk="0" h="646" w="1292">
                  <a:moveTo>
                    <a:pt x="646" y="0"/>
                  </a:moveTo>
                  <a:cubicBezTo>
                    <a:pt x="299" y="0"/>
                    <a:pt x="0" y="287"/>
                    <a:pt x="12" y="646"/>
                  </a:cubicBezTo>
                  <a:lnTo>
                    <a:pt x="1291" y="646"/>
                  </a:lnTo>
                  <a:cubicBezTo>
                    <a:pt x="1291" y="287"/>
                    <a:pt x="1004" y="0"/>
                    <a:pt x="64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8"/>
            <p:cNvSpPr/>
            <p:nvPr/>
          </p:nvSpPr>
          <p:spPr>
            <a:xfrm>
              <a:off x="1601725" y="2410275"/>
              <a:ext cx="32000" cy="16150"/>
            </a:xfrm>
            <a:custGeom>
              <a:rect b="b" l="l" r="r" t="t"/>
              <a:pathLst>
                <a:path extrusionOk="0" h="646" w="1280">
                  <a:moveTo>
                    <a:pt x="634" y="0"/>
                  </a:moveTo>
                  <a:cubicBezTo>
                    <a:pt x="287" y="0"/>
                    <a:pt x="0" y="287"/>
                    <a:pt x="0" y="646"/>
                  </a:cubicBezTo>
                  <a:lnTo>
                    <a:pt x="1279" y="646"/>
                  </a:lnTo>
                  <a:cubicBezTo>
                    <a:pt x="1279" y="287"/>
                    <a:pt x="992" y="0"/>
                    <a:pt x="634" y="0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8"/>
            <p:cNvSpPr/>
            <p:nvPr/>
          </p:nvSpPr>
          <p:spPr>
            <a:xfrm>
              <a:off x="1797750" y="2218700"/>
              <a:ext cx="11375" cy="59500"/>
            </a:xfrm>
            <a:custGeom>
              <a:rect b="b" l="l" r="r" t="t"/>
              <a:pathLst>
                <a:path extrusionOk="0" h="2380" w="455">
                  <a:moveTo>
                    <a:pt x="1" y="1"/>
                  </a:moveTo>
                  <a:lnTo>
                    <a:pt x="1" y="2380"/>
                  </a:lnTo>
                  <a:lnTo>
                    <a:pt x="180" y="2380"/>
                  </a:lnTo>
                  <a:cubicBezTo>
                    <a:pt x="335" y="2380"/>
                    <a:pt x="455" y="2260"/>
                    <a:pt x="455" y="2105"/>
                  </a:cubicBezTo>
                  <a:lnTo>
                    <a:pt x="45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8"/>
            <p:cNvSpPr/>
            <p:nvPr/>
          </p:nvSpPr>
          <p:spPr>
            <a:xfrm>
              <a:off x="1786400" y="2278175"/>
              <a:ext cx="11375" cy="35000"/>
            </a:xfrm>
            <a:custGeom>
              <a:rect b="b" l="l" r="r" t="t"/>
              <a:pathLst>
                <a:path extrusionOk="0" h="1400" w="455">
                  <a:moveTo>
                    <a:pt x="0" y="1"/>
                  </a:moveTo>
                  <a:lnTo>
                    <a:pt x="0" y="1399"/>
                  </a:lnTo>
                  <a:lnTo>
                    <a:pt x="192" y="1399"/>
                  </a:lnTo>
                  <a:cubicBezTo>
                    <a:pt x="335" y="1399"/>
                    <a:pt x="455" y="1280"/>
                    <a:pt x="455" y="1124"/>
                  </a:cubicBezTo>
                  <a:lnTo>
                    <a:pt x="455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8"/>
            <p:cNvSpPr/>
            <p:nvPr/>
          </p:nvSpPr>
          <p:spPr>
            <a:xfrm>
              <a:off x="1556600" y="1719950"/>
              <a:ext cx="231325" cy="471300"/>
            </a:xfrm>
            <a:custGeom>
              <a:rect b="b" l="l" r="r" t="t"/>
              <a:pathLst>
                <a:path extrusionOk="0" h="18852" w="9253">
                  <a:moveTo>
                    <a:pt x="8906" y="0"/>
                  </a:moveTo>
                  <a:cubicBezTo>
                    <a:pt x="8559" y="0"/>
                    <a:pt x="8224" y="144"/>
                    <a:pt x="7973" y="395"/>
                  </a:cubicBezTo>
                  <a:cubicBezTo>
                    <a:pt x="7806" y="574"/>
                    <a:pt x="7686" y="789"/>
                    <a:pt x="7627" y="1040"/>
                  </a:cubicBezTo>
                  <a:lnTo>
                    <a:pt x="5140" y="12480"/>
                  </a:lnTo>
                  <a:lnTo>
                    <a:pt x="5594" y="16162"/>
                  </a:lnTo>
                  <a:lnTo>
                    <a:pt x="1351" y="16162"/>
                  </a:lnTo>
                  <a:cubicBezTo>
                    <a:pt x="598" y="16162"/>
                    <a:pt x="0" y="16759"/>
                    <a:pt x="0" y="17500"/>
                  </a:cubicBezTo>
                  <a:cubicBezTo>
                    <a:pt x="0" y="18253"/>
                    <a:pt x="610" y="18851"/>
                    <a:pt x="1351" y="18851"/>
                  </a:cubicBezTo>
                  <a:lnTo>
                    <a:pt x="7686" y="18851"/>
                  </a:lnTo>
                  <a:lnTo>
                    <a:pt x="92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8"/>
            <p:cNvSpPr/>
            <p:nvPr/>
          </p:nvSpPr>
          <p:spPr>
            <a:xfrm>
              <a:off x="1709300" y="1719950"/>
              <a:ext cx="281525" cy="471300"/>
            </a:xfrm>
            <a:custGeom>
              <a:rect b="b" l="l" r="r" t="t"/>
              <a:pathLst>
                <a:path extrusionOk="0" h="18852" w="11261">
                  <a:moveTo>
                    <a:pt x="3144" y="0"/>
                  </a:moveTo>
                  <a:cubicBezTo>
                    <a:pt x="2845" y="0"/>
                    <a:pt x="2582" y="215"/>
                    <a:pt x="2523" y="502"/>
                  </a:cubicBezTo>
                  <a:lnTo>
                    <a:pt x="108" y="12026"/>
                  </a:lnTo>
                  <a:cubicBezTo>
                    <a:pt x="12" y="12492"/>
                    <a:pt x="0" y="12958"/>
                    <a:pt x="84" y="13424"/>
                  </a:cubicBezTo>
                  <a:lnTo>
                    <a:pt x="969" y="18337"/>
                  </a:lnTo>
                  <a:cubicBezTo>
                    <a:pt x="1028" y="18636"/>
                    <a:pt x="1279" y="18851"/>
                    <a:pt x="1578" y="18851"/>
                  </a:cubicBezTo>
                  <a:lnTo>
                    <a:pt x="10555" y="18851"/>
                  </a:lnTo>
                  <a:cubicBezTo>
                    <a:pt x="10938" y="18851"/>
                    <a:pt x="11237" y="18504"/>
                    <a:pt x="11177" y="18122"/>
                  </a:cubicBezTo>
                  <a:lnTo>
                    <a:pt x="10197" y="12061"/>
                  </a:lnTo>
                  <a:cubicBezTo>
                    <a:pt x="10197" y="12014"/>
                    <a:pt x="10197" y="11954"/>
                    <a:pt x="10197" y="11906"/>
                  </a:cubicBezTo>
                  <a:lnTo>
                    <a:pt x="11237" y="694"/>
                  </a:lnTo>
                  <a:cubicBezTo>
                    <a:pt x="11261" y="323"/>
                    <a:pt x="10974" y="0"/>
                    <a:pt x="1060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9" name="Google Shape;329;p38"/>
          <p:cNvSpPr txBox="1"/>
          <p:nvPr>
            <p:ph type="ctrTitle"/>
          </p:nvPr>
        </p:nvSpPr>
        <p:spPr>
          <a:xfrm>
            <a:off x="1303300" y="745875"/>
            <a:ext cx="52236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700">
                <a:latin typeface="Oswald"/>
                <a:ea typeface="Oswald"/>
                <a:cs typeface="Oswald"/>
                <a:sym typeface="Oswald"/>
              </a:rPr>
              <a:t>ВВЕДЕННЯ-ВИВЕДЕННЯ.</a:t>
            </a:r>
            <a:endParaRPr sz="2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700">
                <a:latin typeface="Oswald"/>
                <a:ea typeface="Oswald"/>
                <a:cs typeface="Oswald"/>
                <a:sym typeface="Oswald"/>
              </a:rPr>
              <a:t>АРИФМЕТИКА</a:t>
            </a:r>
            <a:endParaRPr sz="2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70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uk" sz="2700" u="sng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С++</a:t>
            </a:r>
            <a:endParaRPr sz="2700" u="sng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7"/>
          <p:cNvSpPr txBox="1"/>
          <p:nvPr>
            <p:ph type="title"/>
          </p:nvPr>
        </p:nvSpPr>
        <p:spPr>
          <a:xfrm>
            <a:off x="803701" y="209975"/>
            <a:ext cx="2979900" cy="377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700">
                <a:latin typeface="Oswald"/>
                <a:ea typeface="Oswald"/>
                <a:cs typeface="Oswald"/>
                <a:sym typeface="Oswald"/>
              </a:rPr>
              <a:t>Задачі порозрядного ділення</a:t>
            </a:r>
            <a:endParaRPr sz="2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  <p:pic>
        <p:nvPicPr>
          <p:cNvPr id="395" name="Google Shape;395;p47"/>
          <p:cNvPicPr preferRelativeResize="0"/>
          <p:nvPr/>
        </p:nvPicPr>
        <p:blipFill rotWithShape="1">
          <a:blip r:embed="rId3">
            <a:alphaModFix/>
          </a:blip>
          <a:srcRect b="57940" l="12190" r="17707" t="10530"/>
          <a:stretch/>
        </p:blipFill>
        <p:spPr>
          <a:xfrm>
            <a:off x="5252149" y="209985"/>
            <a:ext cx="2979901" cy="1786877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47"/>
          <p:cNvSpPr txBox="1"/>
          <p:nvPr/>
        </p:nvSpPr>
        <p:spPr>
          <a:xfrm>
            <a:off x="4884043" y="1896122"/>
            <a:ext cx="3511800" cy="26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x, d, o;</a:t>
            </a:r>
            <a:endParaRPr sz="2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cin&gt;&gt;x;</a:t>
            </a:r>
            <a:endParaRPr sz="2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d=x/10;</a:t>
            </a:r>
            <a:endParaRPr sz="2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5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o=x%10;</a:t>
            </a:r>
            <a:endParaRPr sz="2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5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8"/>
          <p:cNvSpPr txBox="1"/>
          <p:nvPr>
            <p:ph type="ctrTitle"/>
          </p:nvPr>
        </p:nvSpPr>
        <p:spPr>
          <a:xfrm>
            <a:off x="3167806" y="-207562"/>
            <a:ext cx="6083400" cy="14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3800"/>
              <a:t>ЧАС ДЛЯ  </a:t>
            </a:r>
            <a:r>
              <a:rPr lang="uk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402" name="Google Shape;402;p48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3" name="Google Shape;403;p48"/>
          <p:cNvSpPr txBox="1"/>
          <p:nvPr/>
        </p:nvSpPr>
        <p:spPr>
          <a:xfrm>
            <a:off x="2369975" y="2021625"/>
            <a:ext cx="5532000" cy="166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"/>
              <a:buChar char="●"/>
            </a:pPr>
            <a:r>
              <a:rPr lang="uk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Розділіть д</a:t>
            </a:r>
            <a:r>
              <a:rPr lang="uk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возначне число на розряди (десятки та одиниці)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Roboto"/>
              <a:buChar char="●"/>
            </a:pPr>
            <a:r>
              <a:rPr lang="uk" sz="2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Допишіть порозрядне ділення трьохзначних та чотирьохзначних чисел</a:t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Google Shape;408;p49"/>
          <p:cNvPicPr preferRelativeResize="0"/>
          <p:nvPr/>
        </p:nvPicPr>
        <p:blipFill rotWithShape="1">
          <a:blip r:embed="rId3">
            <a:alphaModFix/>
          </a:blip>
          <a:srcRect b="12679" l="0" r="4030" t="0"/>
          <a:stretch/>
        </p:blipFill>
        <p:spPr>
          <a:xfrm>
            <a:off x="0" y="76200"/>
            <a:ext cx="5304875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409" name="Google Shape;409;p49"/>
          <p:cNvSpPr txBox="1"/>
          <p:nvPr>
            <p:ph idx="4294967295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410" name="Google Shape;410;p49"/>
          <p:cNvSpPr txBox="1"/>
          <p:nvPr/>
        </p:nvSpPr>
        <p:spPr>
          <a:xfrm>
            <a:off x="5523751" y="1483822"/>
            <a:ext cx="3225900" cy="5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3000">
                <a:latin typeface="Oswald"/>
                <a:ea typeface="Oswald"/>
                <a:cs typeface="Oswald"/>
                <a:sym typeface="Oswald"/>
              </a:rPr>
              <a:t>Діалог з користувачем</a:t>
            </a:r>
            <a:endParaRPr sz="3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0"/>
          <p:cNvSpPr txBox="1"/>
          <p:nvPr/>
        </p:nvSpPr>
        <p:spPr>
          <a:xfrm>
            <a:off x="483298" y="624919"/>
            <a:ext cx="4088700" cy="40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main ()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a,b,c;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cout&lt;&lt;”Введіть 2 числа”;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cin&gt;&gt;a&gt;&gt;b;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c=a+b;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cout&lt;&lt;a&lt;&lt;"+"&lt;&lt;b&lt;&lt;"="&lt;&lt;c;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return 0;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17" name="Google Shape;417;p5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418" name="Google Shape;418;p50"/>
          <p:cNvSpPr txBox="1"/>
          <p:nvPr/>
        </p:nvSpPr>
        <p:spPr>
          <a:xfrm>
            <a:off x="5431929" y="272922"/>
            <a:ext cx="3225900" cy="5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2800">
                <a:latin typeface="Oswald"/>
                <a:ea typeface="Oswald"/>
                <a:cs typeface="Oswald"/>
                <a:sym typeface="Oswald"/>
              </a:rPr>
              <a:t>Діалог з користувачем</a:t>
            </a:r>
            <a:endParaRPr sz="28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419" name="Google Shape;419;p50"/>
          <p:cNvPicPr preferRelativeResize="0"/>
          <p:nvPr/>
        </p:nvPicPr>
        <p:blipFill rotWithShape="1">
          <a:blip r:embed="rId3">
            <a:alphaModFix/>
          </a:blip>
          <a:srcRect b="0" l="13194" r="10800" t="0"/>
          <a:stretch/>
        </p:blipFill>
        <p:spPr>
          <a:xfrm>
            <a:off x="5541100" y="1935508"/>
            <a:ext cx="3116700" cy="2299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51"/>
          <p:cNvSpPr txBox="1"/>
          <p:nvPr>
            <p:ph type="ctrTitle"/>
          </p:nvPr>
        </p:nvSpPr>
        <p:spPr>
          <a:xfrm>
            <a:off x="3167806" y="-207562"/>
            <a:ext cx="6083400" cy="14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3800"/>
              <a:t>ЧАС ДЛЯ  </a:t>
            </a:r>
            <a:r>
              <a:rPr lang="uk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425" name="Google Shape;425;p51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6" name="Google Shape;426;p51"/>
          <p:cNvSpPr txBox="1"/>
          <p:nvPr/>
        </p:nvSpPr>
        <p:spPr>
          <a:xfrm>
            <a:off x="1172300" y="1554000"/>
            <a:ext cx="7520700" cy="26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i="0" lang="uk" sz="22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Завдання:</a:t>
            </a:r>
            <a:endParaRPr i="0" sz="22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sz="2200">
              <a:latin typeface="Ubuntu"/>
              <a:ea typeface="Ubuntu"/>
              <a:cs typeface="Ubuntu"/>
              <a:sym typeface="Ubuntu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Ubuntu"/>
              <a:buChar char="●"/>
            </a:pPr>
            <a:r>
              <a:rPr lang="uk" sz="2200">
                <a:latin typeface="Ubuntu"/>
                <a:ea typeface="Ubuntu"/>
                <a:cs typeface="Ubuntu"/>
                <a:sym typeface="Ubuntu"/>
              </a:rPr>
              <a:t>Задайте значення числа pi   та виведіть з різною точністю</a:t>
            </a:r>
            <a:endParaRPr sz="2200">
              <a:latin typeface="Ubuntu"/>
              <a:ea typeface="Ubuntu"/>
              <a:cs typeface="Ubuntu"/>
              <a:sym typeface="Ubuntu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Ubuntu"/>
              <a:buChar char="●"/>
            </a:pPr>
            <a:r>
              <a:rPr lang="uk" sz="2200">
                <a:latin typeface="Ubuntu"/>
                <a:ea typeface="Ubuntu"/>
                <a:cs typeface="Ubuntu"/>
                <a:sym typeface="Ubuntu"/>
              </a:rPr>
              <a:t>Перепишіть код розрахунку суми двох чисел з дійсними числами</a:t>
            </a:r>
            <a:endParaRPr sz="22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52"/>
          <p:cNvSpPr txBox="1"/>
          <p:nvPr/>
        </p:nvSpPr>
        <p:spPr>
          <a:xfrm>
            <a:off x="560500" y="327900"/>
            <a:ext cx="38886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Особливості виведення дійсних чисел</a:t>
            </a:r>
            <a:endParaRPr sz="28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33" name="Google Shape;433;p52"/>
          <p:cNvSpPr txBox="1"/>
          <p:nvPr/>
        </p:nvSpPr>
        <p:spPr>
          <a:xfrm>
            <a:off x="517750" y="1710575"/>
            <a:ext cx="3974100" cy="16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float</a:t>
            </a:r>
            <a:r>
              <a:rPr lang="uk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дійсне число одинарної точності(+-3.4x10^38)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double</a:t>
            </a:r>
            <a:r>
              <a:rPr lang="uk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- дійсне число подвійної точності(+-1.7*10^308)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4" name="Google Shape;434;p52"/>
          <p:cNvSpPr txBox="1"/>
          <p:nvPr/>
        </p:nvSpPr>
        <p:spPr>
          <a:xfrm>
            <a:off x="5655025" y="1250621"/>
            <a:ext cx="24732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float a,b;</a:t>
            </a:r>
            <a:endParaRPr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cin&gt;&gt;a&gt;&gt;b;</a:t>
            </a:r>
            <a:endParaRPr sz="22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5" name="Google Shape;435;p52"/>
          <p:cNvSpPr txBox="1"/>
          <p:nvPr/>
        </p:nvSpPr>
        <p:spPr>
          <a:xfrm>
            <a:off x="5105326" y="3317381"/>
            <a:ext cx="4813500" cy="11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double a,b;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cin&gt;&gt;a&gt; b;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</a:t>
            </a:r>
            <a:r>
              <a:rPr b="1" lang="uk" sz="2000" u="sng">
                <a:solidFill>
                  <a:schemeClr val="dk1"/>
                </a:solidFill>
                <a:highlight>
                  <a:schemeClr val="accent6"/>
                </a:highlight>
                <a:latin typeface="Courier New"/>
                <a:ea typeface="Courier New"/>
                <a:cs typeface="Courier New"/>
                <a:sym typeface="Courier New"/>
              </a:rPr>
              <a:t>setprecision</a:t>
            </a: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(3)&lt;&lt;a;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</a:t>
            </a:r>
            <a:r>
              <a:rPr lang="uk" sz="2000" u="sng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setprecision</a:t>
            </a: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(2)&lt;&lt;b;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6" name="Google Shape;436;p52"/>
          <p:cNvSpPr txBox="1"/>
          <p:nvPr/>
        </p:nvSpPr>
        <p:spPr>
          <a:xfrm>
            <a:off x="5551547" y="327875"/>
            <a:ext cx="24732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600">
                <a:latin typeface="Courier New"/>
                <a:ea typeface="Courier New"/>
                <a:cs typeface="Courier New"/>
                <a:sym typeface="Courier New"/>
              </a:rPr>
              <a:t>cin&gt;&gt;</a:t>
            </a:r>
            <a:endParaRPr b="1" sz="36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7" name="Google Shape;437;p52"/>
          <p:cNvSpPr txBox="1"/>
          <p:nvPr/>
        </p:nvSpPr>
        <p:spPr>
          <a:xfrm>
            <a:off x="5610500" y="2564787"/>
            <a:ext cx="23553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3400">
                <a:latin typeface="Courier New"/>
                <a:ea typeface="Courier New"/>
                <a:cs typeface="Courier New"/>
                <a:sym typeface="Courier New"/>
              </a:rPr>
              <a:t>cout&lt;&lt;</a:t>
            </a:r>
            <a:endParaRPr b="1" sz="34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8" name="Google Shape;438;p52"/>
          <p:cNvSpPr txBox="1"/>
          <p:nvPr/>
        </p:nvSpPr>
        <p:spPr>
          <a:xfrm>
            <a:off x="711250" y="3414675"/>
            <a:ext cx="3393000" cy="626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200">
                <a:latin typeface="Courier New"/>
                <a:ea typeface="Courier New"/>
                <a:cs typeface="Courier New"/>
                <a:sym typeface="Courier New"/>
              </a:rPr>
              <a:t>#include &lt;iomanip&gt;</a:t>
            </a:r>
            <a:endParaRPr sz="22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9" name="Google Shape;439;p5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53"/>
          <p:cNvSpPr txBox="1"/>
          <p:nvPr/>
        </p:nvSpPr>
        <p:spPr>
          <a:xfrm>
            <a:off x="372775" y="1068026"/>
            <a:ext cx="5458800" cy="36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int main()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double a,b;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b=rand()*100/100;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cout &lt;&lt;a&lt;&lt;endl;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cout&lt;&lt;b&lt;&lt;endl; 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 return 0;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Courier New"/>
                <a:ea typeface="Courier New"/>
                <a:cs typeface="Courier New"/>
                <a:sym typeface="Courier New"/>
              </a:rPr>
              <a:t> }</a:t>
            </a:r>
            <a:endParaRPr sz="16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46" name="Google Shape;446;p53"/>
          <p:cNvSpPr txBox="1"/>
          <p:nvPr/>
        </p:nvSpPr>
        <p:spPr>
          <a:xfrm>
            <a:off x="3611362" y="3067919"/>
            <a:ext cx="4709400" cy="15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Roboto"/>
              <a:buChar char="+"/>
            </a:pPr>
            <a:r>
              <a:rPr lang="uk" sz="2300">
                <a:latin typeface="Roboto"/>
                <a:ea typeface="Roboto"/>
                <a:cs typeface="Roboto"/>
                <a:sym typeface="Roboto"/>
              </a:rPr>
              <a:t>#include &lt;iomanip&gt;</a:t>
            </a:r>
            <a:endParaRPr sz="2300"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Roboto"/>
              <a:buChar char="+"/>
            </a:pPr>
            <a:r>
              <a:rPr lang="uk" sz="2300">
                <a:latin typeface="Roboto"/>
                <a:ea typeface="Roboto"/>
                <a:cs typeface="Roboto"/>
                <a:sym typeface="Roboto"/>
              </a:rPr>
              <a:t>setprecision()</a:t>
            </a:r>
            <a:endParaRPr sz="2300"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Roboto"/>
              <a:buChar char="+"/>
            </a:pPr>
            <a:r>
              <a:rPr lang="uk" sz="2300">
                <a:latin typeface="Roboto"/>
                <a:ea typeface="Roboto"/>
                <a:cs typeface="Roboto"/>
                <a:sym typeface="Roboto"/>
              </a:rPr>
              <a:t>fixed</a:t>
            </a:r>
            <a:endParaRPr sz="23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7" name="Google Shape;447;p53"/>
          <p:cNvSpPr txBox="1"/>
          <p:nvPr/>
        </p:nvSpPr>
        <p:spPr>
          <a:xfrm>
            <a:off x="2666950" y="175991"/>
            <a:ext cx="5423400" cy="4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/>
              <a:t> </a:t>
            </a:r>
            <a:endParaRPr/>
          </a:p>
        </p:txBody>
      </p:sp>
      <p:pic>
        <p:nvPicPr>
          <p:cNvPr id="448" name="Google Shape;448;p53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19211" l="11266" r="18671" t="0"/>
          <a:stretch/>
        </p:blipFill>
        <p:spPr>
          <a:xfrm>
            <a:off x="4476165" y="1187428"/>
            <a:ext cx="2979775" cy="1593675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53"/>
          <p:cNvSpPr txBox="1"/>
          <p:nvPr/>
        </p:nvSpPr>
        <p:spPr>
          <a:xfrm>
            <a:off x="560500" y="3279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Особливості введення-виведення дійсних чисел</a:t>
            </a:r>
            <a:endParaRPr sz="30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450" name="Google Shape;450;p5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54"/>
          <p:cNvSpPr txBox="1"/>
          <p:nvPr>
            <p:ph type="ctrTitle"/>
          </p:nvPr>
        </p:nvSpPr>
        <p:spPr>
          <a:xfrm>
            <a:off x="3167806" y="-207562"/>
            <a:ext cx="6083400" cy="14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3800"/>
              <a:t>ЧАС ДЛЯ  </a:t>
            </a:r>
            <a:r>
              <a:rPr lang="uk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456" name="Google Shape;456;p54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7" name="Google Shape;457;p54"/>
          <p:cNvSpPr txBox="1"/>
          <p:nvPr/>
        </p:nvSpPr>
        <p:spPr>
          <a:xfrm>
            <a:off x="1172299" y="1554000"/>
            <a:ext cx="8331300" cy="26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i="0" lang="uk" sz="22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Завдання:</a:t>
            </a:r>
            <a:endParaRPr i="0" sz="22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sz="2200">
              <a:latin typeface="Ubuntu"/>
              <a:ea typeface="Ubuntu"/>
              <a:cs typeface="Ubuntu"/>
              <a:sym typeface="Ubuntu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Ubuntu"/>
              <a:buAutoNum type="arabicPeriod"/>
            </a:pPr>
            <a:r>
              <a:rPr i="0" lang="uk" sz="22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Напишіть програму розрахунку суми двох чисел з виведенням результату та виведенням у вигляді прикладу</a:t>
            </a:r>
            <a:endParaRPr i="0" sz="22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Ubuntu"/>
              <a:buAutoNum type="arabicPeriod"/>
            </a:pPr>
            <a:r>
              <a:rPr lang="uk" sz="22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Напишіть код програми “Повторювач", який виводить те саме число, що і було введене</a:t>
            </a:r>
            <a:endParaRPr sz="2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Ubuntu"/>
              <a:buAutoNum type="arabicPeriod"/>
            </a:pPr>
            <a:r>
              <a:rPr lang="uk" sz="22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Поміняйте тип даних та перевірте роботу програм</a:t>
            </a:r>
            <a:endParaRPr sz="2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i="0" sz="22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9"/>
          <p:cNvSpPr txBox="1"/>
          <p:nvPr>
            <p:ph type="title"/>
          </p:nvPr>
        </p:nvSpPr>
        <p:spPr>
          <a:xfrm>
            <a:off x="1124650" y="0"/>
            <a:ext cx="3056100" cy="88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u="none">
                <a:latin typeface="Oswald"/>
                <a:ea typeface="Oswald"/>
                <a:cs typeface="Oswald"/>
                <a:sym typeface="Oswald"/>
              </a:rPr>
              <a:t>Змінні </a:t>
            </a:r>
            <a:endParaRPr u="none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6" name="Google Shape;33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4618" y="1287512"/>
            <a:ext cx="3687450" cy="256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7" name="Google Shape;337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4643" y="1242835"/>
            <a:ext cx="2504400" cy="11241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39"/>
          <p:cNvSpPr txBox="1"/>
          <p:nvPr/>
        </p:nvSpPr>
        <p:spPr>
          <a:xfrm>
            <a:off x="991150" y="2961609"/>
            <a:ext cx="3323100" cy="21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latin typeface="Roboto"/>
                <a:ea typeface="Roboto"/>
                <a:cs typeface="Roboto"/>
                <a:sym typeface="Roboto"/>
              </a:rPr>
              <a:t>Змінна — об'єкт програми, що має ім'я, тип та значення.</a:t>
            </a:r>
            <a:endParaRPr sz="2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3" name="Google Shape;343;p40"/>
          <p:cNvPicPr preferRelativeResize="0"/>
          <p:nvPr/>
        </p:nvPicPr>
        <p:blipFill rotWithShape="1">
          <a:blip r:embed="rId3">
            <a:alphaModFix/>
          </a:blip>
          <a:srcRect b="0" l="0" r="0" t="29676"/>
          <a:stretch/>
        </p:blipFill>
        <p:spPr>
          <a:xfrm>
            <a:off x="720275" y="1120900"/>
            <a:ext cx="6749322" cy="219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40"/>
          <p:cNvPicPr preferRelativeResize="0"/>
          <p:nvPr/>
        </p:nvPicPr>
        <p:blipFill rotWithShape="1">
          <a:blip r:embed="rId4">
            <a:alphaModFix/>
          </a:blip>
          <a:srcRect b="5460" l="9105" r="5635" t="3539"/>
          <a:stretch/>
        </p:blipFill>
        <p:spPr>
          <a:xfrm>
            <a:off x="7196975" y="2741725"/>
            <a:ext cx="1779825" cy="2293275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40"/>
          <p:cNvSpPr txBox="1"/>
          <p:nvPr/>
        </p:nvSpPr>
        <p:spPr>
          <a:xfrm>
            <a:off x="1529100" y="251875"/>
            <a:ext cx="62901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ОПЕРАТОРИ . ОПЕРАЦІЇ. ОПЕРАНДИ</a:t>
            </a:r>
            <a:endParaRPr sz="25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346" name="Google Shape;346;p40"/>
          <p:cNvSpPr txBox="1"/>
          <p:nvPr/>
        </p:nvSpPr>
        <p:spPr>
          <a:xfrm>
            <a:off x="796700" y="3446700"/>
            <a:ext cx="5286300" cy="24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500">
                <a:latin typeface="Roboto"/>
                <a:ea typeface="Roboto"/>
                <a:cs typeface="Roboto"/>
                <a:sym typeface="Roboto"/>
              </a:rPr>
              <a:t>Символи, які використовуються для виконання деяких математичних або логічних операцій, називаються Операторами". </a:t>
            </a:r>
            <a:endParaRPr sz="15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41"/>
          <p:cNvPicPr preferRelativeResize="0"/>
          <p:nvPr/>
        </p:nvPicPr>
        <p:blipFill rotWithShape="1">
          <a:blip r:embed="rId3">
            <a:alphaModFix/>
          </a:blip>
          <a:srcRect b="0" l="0" r="0" t="10176"/>
          <a:stretch/>
        </p:blipFill>
        <p:spPr>
          <a:xfrm>
            <a:off x="4495350" y="361975"/>
            <a:ext cx="4406125" cy="441955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41"/>
          <p:cNvSpPr txBox="1"/>
          <p:nvPr/>
        </p:nvSpPr>
        <p:spPr>
          <a:xfrm>
            <a:off x="196200" y="1102125"/>
            <a:ext cx="2735100" cy="19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700">
                <a:latin typeface="Ubuntu"/>
                <a:ea typeface="Ubuntu"/>
                <a:cs typeface="Ubuntu"/>
                <a:sym typeface="Ubuntu"/>
              </a:rPr>
              <a:t>Інкремент</a:t>
            </a:r>
            <a:endParaRPr sz="27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700">
                <a:latin typeface="Ubuntu"/>
                <a:ea typeface="Ubuntu"/>
                <a:cs typeface="Ubuntu"/>
                <a:sym typeface="Ubuntu"/>
              </a:rPr>
              <a:t>i++</a:t>
            </a:r>
            <a:endParaRPr sz="27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700">
                <a:latin typeface="Ubuntu"/>
                <a:ea typeface="Ubuntu"/>
                <a:cs typeface="Ubuntu"/>
                <a:sym typeface="Ubuntu"/>
              </a:rPr>
              <a:t>Декремент</a:t>
            </a:r>
            <a:endParaRPr sz="27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700">
                <a:latin typeface="Ubuntu"/>
                <a:ea typeface="Ubuntu"/>
                <a:cs typeface="Ubuntu"/>
                <a:sym typeface="Ubuntu"/>
              </a:rPr>
              <a:t>i--</a:t>
            </a:r>
            <a:endParaRPr sz="27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Google Shape;359;p42"/>
          <p:cNvPicPr preferRelativeResize="0"/>
          <p:nvPr/>
        </p:nvPicPr>
        <p:blipFill rotWithShape="1">
          <a:blip r:embed="rId3">
            <a:alphaModFix/>
          </a:blip>
          <a:srcRect b="48832" l="11475" r="11041" t="5016"/>
          <a:stretch/>
        </p:blipFill>
        <p:spPr>
          <a:xfrm>
            <a:off x="1069976" y="1569331"/>
            <a:ext cx="2252400" cy="2385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60" name="Google Shape;360;p42"/>
          <p:cNvSpPr txBox="1"/>
          <p:nvPr/>
        </p:nvSpPr>
        <p:spPr>
          <a:xfrm>
            <a:off x="4572000" y="2571760"/>
            <a:ext cx="3091800" cy="271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i="0" lang="uk" sz="23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c= a + b;</a:t>
            </a:r>
            <a:endParaRPr i="0" sz="23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i="0" lang="uk" sz="23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d=a - b;</a:t>
            </a:r>
            <a:endParaRPr i="0" sz="23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i="0" lang="uk" sz="23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l=a*b;</a:t>
            </a:r>
            <a:endParaRPr i="0" sz="23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i="0" lang="uk" sz="23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d=a/2;</a:t>
            </a:r>
            <a:endParaRPr i="0" sz="23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i="0" lang="uk" sz="23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c=a%2;</a:t>
            </a:r>
            <a:endParaRPr i="0" sz="23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1" name="Google Shape;361;p42"/>
          <p:cNvSpPr txBox="1"/>
          <p:nvPr>
            <p:ph type="title"/>
          </p:nvPr>
        </p:nvSpPr>
        <p:spPr>
          <a:xfrm>
            <a:off x="3847046" y="776716"/>
            <a:ext cx="45417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i="0" lang="uk" sz="2750" u="none" cap="none" strike="noStrik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Арифметичні дії та розрахункові задачі</a:t>
            </a:r>
            <a:endParaRPr i="0" sz="2750" u="none" cap="none" strike="noStrike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3"/>
          <p:cNvSpPr txBox="1"/>
          <p:nvPr/>
        </p:nvSpPr>
        <p:spPr>
          <a:xfrm>
            <a:off x="854855" y="836699"/>
            <a:ext cx="3634500" cy="430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main ()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a,b,c;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cin&gt;&gt;a&gt;&gt;b;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c=a+b;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cout&lt;&lt;c;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return 0;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9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368" name="Google Shape;36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1770" y="1573450"/>
            <a:ext cx="2468450" cy="3570050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43"/>
          <p:cNvSpPr txBox="1"/>
          <p:nvPr/>
        </p:nvSpPr>
        <p:spPr>
          <a:xfrm>
            <a:off x="4998750" y="449723"/>
            <a:ext cx="3634500" cy="13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2500">
                <a:solidFill>
                  <a:srgbClr val="FFFFFF"/>
                </a:solidFill>
                <a:latin typeface="Ubuntu Light"/>
                <a:ea typeface="Ubuntu Light"/>
                <a:cs typeface="Ubuntu Light"/>
                <a:sym typeface="Ubuntu Light"/>
              </a:rPr>
              <a:t>Сума двох чисел</a:t>
            </a:r>
            <a:endParaRPr sz="2500">
              <a:solidFill>
                <a:srgbClr val="FFFFFF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2902" y="67938"/>
            <a:ext cx="3443550" cy="5007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Google Shape;376;p4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8285" y="1778791"/>
            <a:ext cx="2564606" cy="1585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5"/>
          <p:cNvSpPr txBox="1"/>
          <p:nvPr>
            <p:ph type="ctrTitle"/>
          </p:nvPr>
        </p:nvSpPr>
        <p:spPr>
          <a:xfrm>
            <a:off x="3167806" y="-207562"/>
            <a:ext cx="6083400" cy="144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3800"/>
              <a:t>ЧАС ДЛЯ  </a:t>
            </a:r>
            <a:r>
              <a:rPr lang="uk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382" name="Google Shape;382;p45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83" name="Google Shape;383;p45"/>
          <p:cNvSpPr txBox="1"/>
          <p:nvPr/>
        </p:nvSpPr>
        <p:spPr>
          <a:xfrm>
            <a:off x="1589724" y="1554000"/>
            <a:ext cx="7914000" cy="26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rPr i="0" lang="uk" sz="22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Завдання:</a:t>
            </a:r>
            <a:endParaRPr i="0" sz="22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sz="2200">
              <a:latin typeface="Ubuntu"/>
              <a:ea typeface="Ubuntu"/>
              <a:cs typeface="Ubuntu"/>
              <a:sym typeface="Ubuntu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Ubuntu"/>
              <a:buAutoNum type="arabicPeriod"/>
            </a:pPr>
            <a:r>
              <a:rPr i="0" lang="uk" sz="2200" u="none" cap="none" strike="noStrike">
                <a:solidFill>
                  <a:srgbClr val="000000"/>
                </a:solidFill>
                <a:latin typeface="Ubuntu"/>
                <a:ea typeface="Ubuntu"/>
                <a:cs typeface="Ubuntu"/>
                <a:sym typeface="Ubuntu"/>
              </a:rPr>
              <a:t>Напишіть програму розрахунку суми двох чисел з виведенням результату </a:t>
            </a:r>
            <a:endParaRPr sz="2200">
              <a:latin typeface="Ubuntu"/>
              <a:ea typeface="Ubuntu"/>
              <a:cs typeface="Ubuntu"/>
              <a:sym typeface="Ubuntu"/>
            </a:endParaRPr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Ubuntu"/>
              <a:buAutoNum type="arabicPeriod"/>
            </a:pPr>
            <a:r>
              <a:rPr lang="uk" sz="2200">
                <a:latin typeface="Ubuntu"/>
                <a:ea typeface="Ubuntu"/>
                <a:cs typeface="Ubuntu"/>
                <a:sym typeface="Ubuntu"/>
              </a:rPr>
              <a:t>Перевірте для різних значень </a:t>
            </a:r>
            <a:endParaRPr sz="2200">
              <a:latin typeface="Ubuntu"/>
              <a:ea typeface="Ubuntu"/>
              <a:cs typeface="Ubuntu"/>
              <a:sym typeface="Ubuntu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Ubuntu"/>
              <a:buAutoNum type="arabicPeriod"/>
            </a:pPr>
            <a:r>
              <a:rPr lang="uk" sz="22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rPr>
              <a:t>Поміняйте тип даних та перевірте роботу програми</a:t>
            </a:r>
            <a:endParaRPr sz="2200">
              <a:solidFill>
                <a:schemeClr val="dk1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Arial"/>
              <a:buNone/>
            </a:pPr>
            <a:r>
              <a:t/>
            </a:r>
            <a:endParaRPr i="0" sz="2200" u="none" cap="none" strike="noStrike">
              <a:solidFill>
                <a:srgbClr val="00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46"/>
          <p:cNvPicPr preferRelativeResize="0"/>
          <p:nvPr/>
        </p:nvPicPr>
        <p:blipFill rotWithShape="1">
          <a:blip r:embed="rId3">
            <a:alphaModFix/>
          </a:blip>
          <a:srcRect b="0" l="0" r="0" t="11331"/>
          <a:stretch/>
        </p:blipFill>
        <p:spPr>
          <a:xfrm>
            <a:off x="482788" y="1311150"/>
            <a:ext cx="7850825" cy="3341625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46"/>
          <p:cNvSpPr txBox="1"/>
          <p:nvPr/>
        </p:nvSpPr>
        <p:spPr>
          <a:xfrm>
            <a:off x="917575" y="273725"/>
            <a:ext cx="62901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500">
                <a:latin typeface="Oswald"/>
                <a:ea typeface="Oswald"/>
                <a:cs typeface="Oswald"/>
                <a:sym typeface="Oswald"/>
              </a:rPr>
              <a:t>Формати вхідних та вихідних даних</a:t>
            </a:r>
            <a:endParaRPr sz="25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73F5AD"/>
      </a:accent1>
      <a:accent2>
        <a:srgbClr val="94FCC2"/>
      </a:accent2>
      <a:accent3>
        <a:srgbClr val="1CC768"/>
      </a:accent3>
      <a:accent4>
        <a:srgbClr val="1D8A4D"/>
      </a:accent4>
      <a:accent5>
        <a:srgbClr val="2BC36F"/>
      </a:accent5>
      <a:accent6>
        <a:srgbClr val="ADECCA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